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jpeg"/><Relationship Id="rId7" Type="http://schemas.openxmlformats.org/officeDocument/2006/relationships/image" Target="../media/image9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38200" y="914400"/>
            <a:ext cx="10030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2024_nips_LLM-ESR_Large Language Models Enhancement for Long-tailed Sequential Recommendation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838200" y="2895600"/>
            <a:ext cx="106699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2025_NeurIPS_SRA-CL_Semantic Retrieval Augmented Contrastive Learning for Sequential Recommendation</a:t>
            </a:r>
            <a:r>
              <a:rPr lang="zh-CN" altLang="en-US"/>
              <a:t>（盛聪的</a:t>
            </a:r>
            <a:r>
              <a:rPr lang="en-US" altLang="zh-CN"/>
              <a:t>baseline</a:t>
            </a:r>
            <a:r>
              <a:rPr lang="zh-CN" altLang="en-US"/>
              <a:t>）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38200" y="4267200"/>
            <a:ext cx="102374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2026_WWW_SAGE: Global Semantic Alignment with LLMs for Long-Tail Sequential Recommendation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838200" y="546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/>
              <a:t>baseline:</a:t>
            </a:r>
            <a:endParaRPr lang="en-US" altLang="zh-CN" b="1"/>
          </a:p>
        </p:txBody>
      </p:sp>
      <p:sp>
        <p:nvSpPr>
          <p:cNvPr id="6" name="文本框 5"/>
          <p:cNvSpPr txBox="1"/>
          <p:nvPr/>
        </p:nvSpPr>
        <p:spPr>
          <a:xfrm>
            <a:off x="838200" y="24384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相关论文：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457200"/>
            <a:ext cx="8558530" cy="5226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4400" y="5778500"/>
            <a:ext cx="100304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2024_nips_LLM-ESR_Large Language Models Enhancement for Long-tailed Sequential Recommendation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8200" y="533400"/>
            <a:ext cx="10502900" cy="54356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66800" y="6185535"/>
            <a:ext cx="10669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2025_NeurIPS_SRA‑CL_Semantic Retrieval Augmented Contrastive Learning for Sequential Recommendation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71600" y="5863590"/>
            <a:ext cx="952627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2026_WWW_SAGE: Global Semantic Alignment with LLMs for Long-Tail Sequential Recommendation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2335" y="1016635"/>
            <a:ext cx="7847330" cy="4665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WPS 演示</Application>
  <PresentationFormat>宽屏</PresentationFormat>
  <Paragraphs>34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3" baseType="lpstr">
      <vt:lpstr>Arial</vt:lpstr>
      <vt:lpstr>宋体</vt:lpstr>
      <vt:lpstr>Wingdings</vt:lpstr>
      <vt:lpstr>Arial Unicode MS</vt:lpstr>
      <vt:lpstr>Calibri</vt:lpstr>
      <vt:lpstr>微软雅黑</vt:lpstr>
      <vt:lpstr>Arial</vt:lpstr>
      <vt:lpstr>Trebuchet MS</vt:lpstr>
      <vt:lpstr>WPS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盛聪</dc:creator>
  <cp:lastModifiedBy>雯雯</cp:lastModifiedBy>
  <cp:revision>5</cp:revision>
  <dcterms:created xsi:type="dcterms:W3CDTF">2023-08-09T12:44:00Z</dcterms:created>
  <dcterms:modified xsi:type="dcterms:W3CDTF">2026-06-18T09:54:58Z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0AA02CDC0E124B41B8E9B4B5AEBCAAB3_12</vt:lpwstr>
  </property>
</Properties>
</file>