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45" r:id="rId6"/>
    <p:sldId id="348" r:id="rId7"/>
    <p:sldId id="349" r:id="rId8"/>
    <p:sldId id="267" r:id="rId9"/>
    <p:sldId id="350" r:id="rId10"/>
    <p:sldId id="351" r:id="rId11"/>
    <p:sldId id="352" r:id="rId12"/>
    <p:sldId id="353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7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07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1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2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45.png"/><Relationship Id="rId13" Type="http://schemas.openxmlformats.org/officeDocument/2006/relationships/image" Target="../media/image44.png"/><Relationship Id="rId12" Type="http://schemas.openxmlformats.org/officeDocument/2006/relationships/image" Target="../media/image43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9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6111" y="1142237"/>
            <a:ext cx="12192216" cy="4490085"/>
            <a:chOff x="-89" y="115874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115874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600" y="6141085"/>
            <a:ext cx="41427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ZhenDong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Huang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80645" y="1295400"/>
            <a:ext cx="12211685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Facet-Aware Multi-Head Mixture-of-Experts Model for Sequential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Recommendation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98305" y="5270500"/>
            <a:ext cx="20453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WSDM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76800" y="4350385"/>
            <a:ext cx="6243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 </a:t>
            </a:r>
            <a:r>
              <a:rPr lang="en-US" altLang="zh-CN"/>
              <a:t>no</a:t>
            </a:r>
            <a:endParaRPr lang="en-US" altLang="zh-CN"/>
          </a:p>
        </p:txBody>
      </p:sp>
      <p:pic>
        <p:nvPicPr>
          <p:cNvPr id="26" name="图片 25"/>
          <p:cNvPicPr/>
          <p:nvPr/>
        </p:nvPicPr>
        <p:blipFill>
          <a:blip r:embed="rId15"/>
          <a:stretch>
            <a:fillRect/>
          </a:stretch>
        </p:blipFill>
        <p:spPr>
          <a:xfrm>
            <a:off x="1185545" y="2731770"/>
            <a:ext cx="956945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828800"/>
            <a:ext cx="7924800" cy="4034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600200"/>
            <a:ext cx="6619875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600200"/>
            <a:ext cx="6071235" cy="46412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943600" y="1981200"/>
            <a:ext cx="61956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1)a single embedding cannot well capture an item’s multifaceted nature . This is particularly problematic when different facets of an item can influence user intent. 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6019800" y="3558540"/>
            <a:ext cx="6195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2) in more realistic scenarios, users can have multiple preferences within a single facet.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05000"/>
            <a:ext cx="6950075" cy="28359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5335" y="1492885"/>
            <a:ext cx="4881880" cy="4268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524000"/>
            <a:ext cx="4982210" cy="41960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1981200"/>
            <a:ext cx="4876800" cy="6286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743200"/>
            <a:ext cx="5391150" cy="5429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175" y="3419475"/>
            <a:ext cx="5076825" cy="8477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1400" y="4267200"/>
            <a:ext cx="4114800" cy="8572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5257800"/>
            <a:ext cx="51816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524000"/>
            <a:ext cx="4982210" cy="41960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0870" y="1600200"/>
            <a:ext cx="4476750" cy="4667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2286000"/>
            <a:ext cx="5686425" cy="8763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9875" y="3276600"/>
            <a:ext cx="4781550" cy="5715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3841115"/>
            <a:ext cx="4152900" cy="6572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7495" y="4572000"/>
            <a:ext cx="4810125" cy="9239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9800" y="5552440"/>
            <a:ext cx="54292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228600" y="1676400"/>
            <a:ext cx="6126480" cy="40576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1256665"/>
            <a:ext cx="4238625" cy="7048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1942465"/>
            <a:ext cx="4933950" cy="5429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5575" y="2443480"/>
            <a:ext cx="5124450" cy="13335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1400" y="3810000"/>
            <a:ext cx="4286250" cy="8001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5575" y="4572000"/>
            <a:ext cx="5153025" cy="6286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1400" y="5200650"/>
            <a:ext cx="4191000" cy="7334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3675" y="5915025"/>
            <a:ext cx="503872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195" y="2133600"/>
            <a:ext cx="6276975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810" y="1524000"/>
            <a:ext cx="9132570" cy="4994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910" y="1600200"/>
            <a:ext cx="9570085" cy="47161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YwNjYwYTljYzFiN2JhNTk4MTBhZjhiYzI1NGM5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2549</Words>
  <Application>WPS 演示</Application>
  <PresentationFormat>On-screen Show (4:3)</PresentationFormat>
  <Paragraphs>165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黄振东</cp:lastModifiedBy>
  <cp:revision>29</cp:revision>
  <dcterms:created xsi:type="dcterms:W3CDTF">2023-09-17T03:47:00Z</dcterms:created>
  <dcterms:modified xsi:type="dcterms:W3CDTF">2025-01-02T10:12:37Z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2052-12.1.0.19302</vt:lpwstr>
  </property>
</Properties>
</file>