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79" r:id="rId6"/>
    <p:sldId id="297" r:id="rId7"/>
    <p:sldId id="295" r:id="rId8"/>
    <p:sldId id="391" r:id="rId9"/>
    <p:sldId id="389" r:id="rId10"/>
    <p:sldId id="399" r:id="rId11"/>
    <p:sldId id="400" r:id="rId12"/>
    <p:sldId id="401" r:id="rId13"/>
    <p:sldId id="302" r:id="rId14"/>
    <p:sldId id="318" r:id="rId15"/>
    <p:sldId id="404" r:id="rId16"/>
    <p:sldId id="405" r:id="rId17"/>
    <p:sldId id="406" r:id="rId18"/>
    <p:sldId id="408" r:id="rId19"/>
    <p:sldId id="407" r:id="rId20"/>
    <p:sldId id="410" r:id="rId21"/>
    <p:sldId id="409" r:id="rId22"/>
  </p:sldIdLst>
  <p:sldSz cx="12192000" cy="6858000"/>
  <p:notesSz cx="12192000" cy="6858000"/>
  <p:custDataLst>
    <p:tags r:id="rId2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2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3" autoAdjust="0"/>
  </p:normalViewPr>
  <p:slideViewPr>
    <p:cSldViewPr showGuides="1">
      <p:cViewPr varScale="1">
        <p:scale>
          <a:sx n="73" d="100"/>
          <a:sy n="73" d="100"/>
        </p:scale>
        <p:origin x="1042" y="67"/>
      </p:cViewPr>
      <p:guideLst>
        <p:guide orient="horz" pos="2922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(2)</a:t>
            </a:r>
            <a:r>
              <a:rPr lang="zh-CN" altLang="en-US" dirty="0"/>
              <a:t>对一个用户所属的所有群组进行处理，让用户所属的每个群组乘以一个权重再相加</a:t>
            </a:r>
            <a:r>
              <a:rPr lang="zh-CN" altLang="en-US" dirty="0"/>
              <a:t>得到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(2)</a:t>
            </a:r>
            <a:r>
              <a:rPr lang="zh-CN" altLang="en-US" dirty="0"/>
              <a:t>对一个用户所属的所有群组进行处理，让用户所属的每个群组乘以一个权重再相加</a:t>
            </a:r>
            <a:r>
              <a:rPr lang="zh-CN" altLang="en-US" dirty="0"/>
              <a:t>得到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(2)</a:t>
            </a:r>
            <a:r>
              <a:rPr lang="zh-CN" altLang="en-US" dirty="0"/>
              <a:t>对一个用户所属的所有群组进行处理，让用户所属的每个群组乘以一个权重再相加</a:t>
            </a:r>
            <a:r>
              <a:rPr lang="zh-CN" altLang="en-US" dirty="0"/>
              <a:t>得到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5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8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7.png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5.png"/><Relationship Id="rId12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76882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345" y="6019698"/>
            <a:ext cx="40057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YaoYao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SIGIR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24745" y="5193368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 N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one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4876800" y="5567255"/>
            <a:ext cx="258000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2025.2.24. •  ChongQing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9" name="object 38"/>
          <p:cNvSpPr txBox="1"/>
          <p:nvPr/>
        </p:nvSpPr>
        <p:spPr>
          <a:xfrm>
            <a:off x="565169" y="1371914"/>
            <a:ext cx="1086358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Diffusion Model for Interest Refinement in Multi-Interest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Recommendation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1200" y="2346325"/>
            <a:ext cx="8966200" cy="25711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3370" y="1752600"/>
            <a:ext cx="4457700" cy="77152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0" y="3048000"/>
            <a:ext cx="5753100" cy="7048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0" y="4419600"/>
            <a:ext cx="58293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00726" y="68072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86000"/>
            <a:ext cx="4886325" cy="16478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1219200"/>
            <a:ext cx="9940290" cy="52857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1905000"/>
            <a:ext cx="5624195" cy="29692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2945" y="2147570"/>
            <a:ext cx="5705475" cy="25622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0" y="1143000"/>
            <a:ext cx="6009005" cy="27578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5100" y="3900805"/>
            <a:ext cx="5818505" cy="25895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8645" y="1704975"/>
            <a:ext cx="5934075" cy="34480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2362200"/>
            <a:ext cx="5972175" cy="29051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2819400"/>
            <a:ext cx="9829165" cy="17164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7" name="object 16"/>
          <p:cNvSpPr txBox="1"/>
          <p:nvPr/>
        </p:nvSpPr>
        <p:spPr>
          <a:xfrm>
            <a:off x="4267072" y="320060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000" y="1828800"/>
            <a:ext cx="4799330" cy="418338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52400" y="2438400"/>
            <a:ext cx="67583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/>
              <a:t>Current multi-interest recommendation methods often </a:t>
            </a:r>
            <a:r>
              <a:rPr lang="en-US" altLang="zh-CN"/>
              <a:t>extract</a:t>
            </a:r>
            <a:r>
              <a:rPr lang="zh-CN" altLang="en-US"/>
              <a:t> interest features at the item level, which may result in the inclusion of attributes that the user is not actually interested in, thereby affecting the recommendation performance.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1590" y="1047115"/>
            <a:ext cx="10080625" cy="57334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3962620" y="762105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1676400"/>
            <a:ext cx="5089525" cy="8483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400" y="2976880"/>
            <a:ext cx="5422900" cy="6858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9000" y="4343400"/>
            <a:ext cx="50863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590800"/>
            <a:ext cx="5561965" cy="7200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3657600"/>
            <a:ext cx="5006340" cy="8115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5400" y="2057400"/>
            <a:ext cx="4381500" cy="3114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4610" y="2057400"/>
            <a:ext cx="5351780" cy="5657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6185" y="3505200"/>
            <a:ext cx="5600065" cy="54864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4724400"/>
            <a:ext cx="5523230" cy="8375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510" y="1447800"/>
            <a:ext cx="539496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2490" y="4038600"/>
            <a:ext cx="5695950" cy="77152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5920" y="5181600"/>
            <a:ext cx="4019550" cy="762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3465" y="1620520"/>
            <a:ext cx="5514975" cy="5632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9800" y="2786380"/>
            <a:ext cx="5431155" cy="7251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1600200"/>
            <a:ext cx="5027930" cy="4314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7505" y="1536065"/>
            <a:ext cx="5184775" cy="61341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00" y="2710815"/>
            <a:ext cx="5186680" cy="63055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1800" y="3810000"/>
            <a:ext cx="5017135" cy="158496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600" y="1536065"/>
            <a:ext cx="4920615" cy="36709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1752600"/>
            <a:ext cx="5153025" cy="4572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2590800"/>
            <a:ext cx="4591050" cy="9429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5200" y="4114800"/>
            <a:ext cx="4048125" cy="4857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9000" y="4953000"/>
            <a:ext cx="4295775" cy="5715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6010" y="1853565"/>
            <a:ext cx="4920615" cy="36709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  <p:tag name="commondata" val="eyJoZGlkIjoiMzMwNjgxYjU0ZWY2ZjY0NDkwZjBkNzE0NWFlNjY3Zj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6383</Words>
  <Application>WPS 演示</Application>
  <PresentationFormat>宽屏</PresentationFormat>
  <Paragraphs>377</Paragraphs>
  <Slides>19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等线</vt:lpstr>
      <vt:lpstr>黑体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张瑶瑶</cp:lastModifiedBy>
  <cp:revision>329</cp:revision>
  <dcterms:created xsi:type="dcterms:W3CDTF">2023-09-17T03:47:00Z</dcterms:created>
  <dcterms:modified xsi:type="dcterms:W3CDTF">2025-02-23T16:17:50Z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2023-09-23T16:00:00Z</vt:filetime>
  </property>
  <property fmtid="{D5CDD505-2E9C-101B-9397-08002B2CF9AE}" pid="5" name="ICV">
    <vt:lpwstr>17B04568608D43FD9C540E4B4CC10C4C_13</vt:lpwstr>
  </property>
  <property fmtid="{D5CDD505-2E9C-101B-9397-08002B2CF9AE}" pid="6" name="KSOProductBuildVer">
    <vt:lpwstr>2052-12.1.0.18276</vt:lpwstr>
  </property>
</Properties>
</file>