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小黑黑</cp:lastModifiedBy>
  <cp:revision>3</cp:revision>
  <dcterms:created xsi:type="dcterms:W3CDTF">2023-08-09T12:44:00Z</dcterms:created>
  <dcterms:modified xsi:type="dcterms:W3CDTF">2025-07-09T01:18:20Z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9AEBD5BDEEC9407FB1ADE91F2D585CF3_12</vt:lpwstr>
  </property>
</Properties>
</file>