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5.xml" ContentType="application/vnd.openxmlformats-officedocument.presentationml.notesSlide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35" r:id="rId2"/>
    <p:sldId id="337" r:id="rId3"/>
    <p:sldId id="341" r:id="rId4"/>
    <p:sldId id="353" r:id="rId5"/>
    <p:sldId id="354" r:id="rId6"/>
    <p:sldId id="344" r:id="rId7"/>
    <p:sldId id="343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4270" autoAdjust="0"/>
  </p:normalViewPr>
  <p:slideViewPr>
    <p:cSldViewPr snapToGrid="0">
      <p:cViewPr varScale="1">
        <p:scale>
          <a:sx n="94" d="100"/>
          <a:sy n="94" d="100"/>
        </p:scale>
        <p:origin x="9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74.4186" units="1/cm"/>
          <inkml:channelProperty channel="Y" name="resolution" value="74.6114" units="1/cm"/>
          <inkml:channelProperty channel="T" name="resolution" value="1" units="1/dev"/>
        </inkml:channelProperties>
      </inkml:inkSource>
      <inkml:timestamp xml:id="ts0" timeString="2021-09-22T12:06:57.4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7276 11179 0,'13'26'31,"-13"1"-15,0 12-16,0 1 15,0 26-15,0 27 16,0 52 0,0-39-16,0 0 15,0-27-15,0-39 16,0-27-16,0 0 15</inkml:trace>
  <inkml:trace contextRef="#ctx0" brushRef="#br0" timeOffset="1344.82">9036 11165 0,'0'0'0,"13"53"16,-13-26-16,0 39 16,0-13-1,0-13-15,0 12 16,0-25-16,0 13 16,0-1-16,0-12 15,0-14-15,0 0 16</inkml:trace>
  <inkml:trace contextRef="#ctx0" brushRef="#br0" timeOffset="1856.68">9300 11060 0,'13'0'0,"-13"13"16,27 13-16,-1 14 15,1 0-15,12 26 16,1-13-16,-13-14 16,-14 1-16,0 13 15,27 0-15,-27 0 16,0-27-16,-13-12 16</inkml:trace>
  <inkml:trace contextRef="#ctx0" brushRef="#br0" timeOffset="2655.43">9551 11020 0,'0'26'47,"-13"14"-31,0-13-16,-13 25 15,12-12-15,-12 0 16,13 26-16,-27 0 15,13-26-15,1 13 16,-14-27 0,40-13-16,0 1 187,14-14-171</inkml:trace>
  <inkml:trace contextRef="#ctx0" brushRef="#br0" timeOffset="4145.2">10398 11060 0,'-26'-14'62,"-1"1"-46,1 13-16,-14 0 15,-13 0-15,27 0 16,12 0-16,-25 0 16,12 27-16,14-14 15,0 27 1,0-1-16,13 14 15,0 0-15,0 13 16,0-13-16,0 26 16,13-26-16,13-26 15,-12-14-15,-1-13 32,26 0-17,1-26-15,0 12 16,-14-12-1,14-14-15,-14 1 16,1-28-16,13-25 16,-27 26-16,27-14 15,-27-12-15,-13 39 16,0-27-16,0 14 16,0 40-16,0-1 15,0 1-15,0-1 16,0 1-1,0-14-15,0-13 16,0 0 0,0 40-16,0 0 15,0 0-15,0 0 16,0-1 0,0 1-16,0 0 15,0 26 79,0 40-94,0 13 0,0 13 16,0 27-1,0 0-15,0 0 16,13 26-16,0-13 15,-13-79-15,40 39 16,-27-52-16,0 13 16,1-40-16,-14 26 31,13-13-15,26 27-1,-25-27-15,-1 0 16,0-13-1,0 14-15</inkml:trace>
  <inkml:trace contextRef="#ctx0" brushRef="#br0" timeOffset="5872.95">7422 12541 0,'0'13'16,"119"27"0,-27-13-1,-39-27-15,13 0 16,-13 13-16,-26-13 16,-1 13-1,-13 0-15,1-13 16,-14 14-1,0 12-15,0 14 16,0 39-16,-27-39 16,1-1-16,12-12 15,-25-1-15,26 1 16,-14-14-16,14 14 16,-14-14-16,14-13 15,26-13 48,40 13-48,-13 0 1,39-14-16,-12 1 16,-15 0-16,-12 0 15,-27 13-15,14 0 16,-14 0-16,0 0 62,14 0-62,12 0 16,41-27 0</inkml:trace>
  <inkml:trace contextRef="#ctx0" brushRef="#br0" timeOffset="6408.65">9406 12171 0,'0'0'0,"0"40"15,0-1-15,0 41 16,0-54-16,0 14 16,13 39-16,0-26 15,1 0-15,-14-27 16,0 1-16,0-1 15,0-12 1,13-1 15,0-26 16,0-1-47,14-12 16</inkml:trace>
  <inkml:trace contextRef="#ctx0" brushRef="#br0" timeOffset="6865.38">9723 12144 0,'14'0'16,"12"0"-16,1 27 15,-1 26-15,1-27 16,-1 1-16,14-1 15,-14 1-15,1-1 16,-14-13-16,0 14 16,0-1-16,0 1 15,1-1-15,-1 1 16,0-27 93</inkml:trace>
  <inkml:trace contextRef="#ctx0" brushRef="#br0" timeOffset="7402.62">9988 11986 0,'-13'13'16,"0"13"-16,-1 14 15,-12 13-15,-1-13 16,1 26-16,13-13 15,0 0-15,13-27 16,-27 27 0,14-27-16,0 1 15,13-1 1,0-12-16,13-14 141,0-27-141,14 14 15,-1 0-15</inkml:trace>
  <inkml:trace contextRef="#ctx0" brushRef="#br0" timeOffset="8552.71">10729 12224 0,'0'-27'47,"-27"1"-47,14 13 15,13-1-15,-13 1 16,0 13 15,-1 0-31,-12 0 16,13 0-16,0 0 15,-14 13 1,-13 40 0,1-13-1,-1 26-15,14 0 16,12-26-16,14-14 15,0 14-15,0 13 16,0-13-16,0-27 16,0 0-16,14-13 15,12 0 1,14 0-16,-1-13 16,14-14-16,-13 14 15,-14-13-15,1-1 16,-1-26-16,14 27 15,-27 0-15,1-14 16,-1-26-16,-13 39 16,0-26-16,0-13 15,0 13-15,0-26 16,0 13-16,0 13 16,0 13-16,0-13 15,0 40-15,0-13 16,0-1-16,0 1 15,0 12-15,0 1 16,0 0-16,0 0 16,0-1-1,0-12 1,0 13-16,0 0 16,0 52 62,-27 173-63,-12-67 1,25-39-16,-12-13 16,26-53-16,0 12 15,0 1-15,0-13 16,13 0-16,-13-27 15,0 0-15,0 14 125</inkml:trace>
  <inkml:trace contextRef="#ctx0" brushRef="#br0" timeOffset="13129.59">12171 10623 0,'13'40'32,"0"-14"-32,1 1 15,-14-14-15,0 13 16,0-12-16,0-1 15,0 40-15,0-14 16,0 14-16,0 13 16,0-26-16,0 0 15,0 0-15,0 12 16,0-12-16,0-27 16,0 1-16</inkml:trace>
  <inkml:trace contextRef="#ctx0" brushRef="#br0" timeOffset="13656.9">12330 10795 0,'0'-13'15,"26"26"1,27 27-16,-13 13 16,13-14-16,-1 27 15,-25-26-15,-1-13 16,-12 12-16,12 1 16,-13 13-16,1-13 15,-1-14-15,0 0 16,0-12-1,-13-54 79,-13 27-78</inkml:trace>
  <inkml:trace contextRef="#ctx0" brushRef="#br0" timeOffset="14226.14">12607 10689 0,'0'13'0,"-26"54"16,13-28-16,-14 27 15,1 1-15,-1-1 16,14-13-16,-27 39 15,27 1-15,-26-27 16,12 0-16,1-39 16,12-1-16,14-13 15,14-13 79,12-26-78,14-1-16,-1 1 15</inkml:trace>
  <inkml:trace contextRef="#ctx0" brushRef="#br0" timeOffset="15145.29">13216 10411 0,'0'14'16,"0"25"-16,0 14 16,0 13-16,0-13 15,0 13-15,0 14 16,0-1-16,0-26 16,0 0-16,0-13 15,0-27-15,13-13 110,0-53-110,1 27 15</inkml:trace>
  <inkml:trace contextRef="#ctx0" brushRef="#br0" timeOffset="16090.35">13256 10821 0,'0'0'0,"0"40"16,0 0-16,0 13 15,0-14-15,0 1 16,0 0-16,0 0 15,0 12-15,0-12 16,0 0-16,0-1 16,0-25-16,0-1 15,13-53 79,0-26-94,0 13 16,27-13-16</inkml:trace>
  <inkml:trace contextRef="#ctx0" brushRef="#br0" timeOffset="16768.04">13626 10530 0,'-13'0'32,"-119"93"-17,105-53 1,-26-1-16,27 14 16,-1-26-16,1-1 15,13-13-15,-1 1 31,14-1 63,40 27-63,0-1-31,79 27 16,0-13-16,0-39 16,-40 25-16,-13-25 15,-26-1-15,-27-13 16</inkml:trace>
  <inkml:trace contextRef="#ctx0" brushRef="#br0" timeOffset="18024.77">14195 10478 0,'-40'13'46,"14"13"-46,-1 27 16,-12-13-16,12 26 16,27-26-16,13 13 15,1-1-15,-1-12 16,0 0 0,0-14-16,1 1 15,-1 12-15,0-12 16,13-14-16,-12-13 15,-1 0 1,13 0-16,-12 0 16,-1 0 15,0 0-15,14 0-16,-14 0 15</inkml:trace>
  <inkml:trace contextRef="#ctx0" brushRef="#br0" timeOffset="18609.21">14459 10372 0,'0'26'16,"0"40"-16,0-13 15,0-13-15,14 39 16,12 27-1,-13-79-15,-13-14 16,14 26-16,-14-25 31,0-1-31,0 13 16,0 1-16,0 13 16,0-27-16,0 0 15,0 0 48,13-13-48,0-26-15</inkml:trace>
  <inkml:trace contextRef="#ctx0" brushRef="#br0" timeOffset="19401.37">14698 10464 0,'-14'0'16,"-12"14"-1,13-14 1,-1 26-16,14-13 16,-13 14-16,-26-1 15,12 1-15,1-1 16,12 27-16,1-40 16,0 14-16,39-27 140,-12 0-140,-1 0 16,0 0-1,27 13 1,-14 0 15,-13 0 47,1 1-15,-28-1-47,1 0-1,0 0-15</inkml:trace>
  <inkml:trace contextRef="#ctx0" brushRef="#br0" timeOffset="20775.91">14618 10795 0,'13'0'31,"1"0"-15,12 13-16,14 27 16,-14-14-16,-12-12 15,-1-1-15,13-13 16,1 40-16,-1-14 16,1-13-16,-14 14 15,0-14-15,14-26 110,-14-14-110,-13 1 15,13-27-15</inkml:trace>
  <inkml:trace contextRef="#ctx0" brushRef="#br0" timeOffset="21497.29">15161 10517 0,'0'13'47,"-14"1"-31,-12-1-16,-1 13 16,-25 1-16,25 12 15,-13 1-15,14-13 16,13-1-16,-14 1 15,27-14 1,27 0 78,-27 0-79,13-13-15,40 13 16,-40-13-16,14 0 16,-1 0-16,0 14 15,1-1-15,13 0 16,-27-13 0,0 13 77</inkml:trace>
  <inkml:trace contextRef="#ctx0" brushRef="#br0" timeOffset="23344.22">15663 10557 0,'14'-13'32,"-14"-1"-17,-27 14-15,14 0 16,0 0 0,-1 0-16,1 0 15,-13 0 1,13 0-1,-27 0-15,13 14 32,27-1-1,-39 79-15,39-65-1,0 13 1,0-14-16,0 27 15,0-13-15,0-27 32,0 0-32,13-13 15,0 13 1,14 1 15,-27-1-31,26-13 31,1 0-15,39 0-16,-40-13 16,1-14-16,-1 14 15,-13-14-15,14 14 16,-14-13-16,0-1 16,-13 1-16,13-40 15,1 26-15,-1-13 16,-13 40-1,26-53-15,-12 26 16,-1-13-16,-13 27 16,13-14-16,-13 27 15,0-27-15,0 27 16,0-40-16,0 40 16,0-1-1,0 1 1,0-13-16,0 13 15,0-1 1,0 1-16,-13-13 16,13 12-1,0-12-15,-13-40 16,-1 39-16,14 14 31,-13 66 63,0-13-78,0-1-1,-14 28-15,27-15 16,0 28-16,0-14 15,0-26-15,0-1 16,0-12-16,0-1 16,0-12-16,0 12 15,0 0-15,0 14 16,0-13-16,0-1 16,0-13-1,0 14 1,0-14-1,13 13-15,1-12 16,-1-1-16,0-13 16,0 13-16,14 0 31,-1-13-15,1 14 15,-1 12-16,27 14 17,-26-27-32,-14-13 15,0 13-15</inkml:trace>
  <inkml:trace contextRef="#ctx0" brushRef="#br0" timeOffset="24160.74">16312 10134 0,'26'0'16,"-13"13"-1,0 13-15,-13-13 16,14 1 0,-1 39-16,13-14 0,-12 1 15,-1 13-15,0-13 16,0-1 0,-13-25-16,0 12 15,0 14-15,-13-1 16,0 14-1,-27-13-15,27 0 16,-14 13-16,14-27 16,-13 14-16,13 13 15,-14-40-15,14-13 16,0 13-16,-1 14 16,-12-14-1,0 0-15,-1 0 16,14 14-16,-14-14 15,14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74.4186" units="1/cm"/>
          <inkml:channelProperty channel="Y" name="resolution" value="74.6114" units="1/cm"/>
          <inkml:channelProperty channel="T" name="resolution" value="1" units="1/dev"/>
        </inkml:channelProperties>
      </inkml:inkSource>
      <inkml:timestamp xml:id="ts0" timeString="2021-09-22T12:05:12.1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6932 13163 0,'0'-13'31,"53"13"0,0 13-31,-13-13 16,52 0-16,1 0 16,13 0-16,26 0 15,0 0-15,27 0 16,26 0-16,-26 0 15,0 0-15,-27 0 16,-53 0-16,27 0 16,40 13-16,-67-13 15,27 0-15,0 0 16,26 0-16,-26 0 16,13 0-16,-13 0 15,-27 0-15,1 0 16,-41 0-16,1 0 15,13 0-15,-13 0 16,12 0 0,15 0-16,-15 0 15,15 0-15,-14 0 16,26 0-16,-13 0 16,-26 0-16,-14 0 15,1 0-15,-14 0 16,0 0-16,0 0 31,1 0-31,-1 0 78,0 0-78,14 0 16,-14 0-1,13 0-15,1 0 16,-1 0-16,1 0 16,-14 0-16,0 0 15</inkml:trace>
  <inkml:trace contextRef="#ctx0" brushRef="#br0" timeOffset="8895.18">5781 4075 0,'27'13'63,"-14"-13"-63,40 0 15,-14 0-15,41 0 16,-14 0-16,-13 0 16,0 0-16,-40 0 15,0 0-15,0 13 141</inkml:trace>
  <inkml:trace contextRef="#ctx0" brushRef="#br0" timeOffset="9583.12">5861 4128 0,'0'0'0,"0"66"0,0-13 16,-14 52-16,14-52 15,0 27-15,0 39 16,0-13-16,0-27 16,0 0-16,0-39 15,0 0-15,0 13 16,0-40-16,0 0 16,0 0-16,0-26 93</inkml:trace>
  <inkml:trace contextRef="#ctx0" brushRef="#br0" timeOffset="10166.57">5861 4604 0,'52'0'78,"-25"0"-78,-1 0 16,14 0-16,13 0 15,-40 0-15,0 0 16</inkml:trace>
  <inkml:trace contextRef="#ctx0" brushRef="#br0" timeOffset="10791.26">6337 4326 0,'13'-13'16,"0"13"-1,14 13-15,-1 13 16,1 1-16,-1 26 16,27-14-16,-27 28 15,14 25-15,13 1 16,0-1-16,-13-25 15,-14-41-15,1 0 16,-14 1-16</inkml:trace>
  <inkml:trace contextRef="#ctx0" brushRef="#br0" timeOffset="11494.37">6694 4432 0,'0'-13'47,"-13"26"-32,0-13-15,-14 26 16,1 14-16,-1-14 16,14 1-16,13-1 15,-27 14-15,14 0 16,13-27 0,0 13-1,-13 1-15,0-14 16,13 0-1,-13 14 1,-1-27 0,1 13-16,0 13 15,0-12-15</inkml:trace>
  <inkml:trace contextRef="#ctx0" brushRef="#br0" timeOffset="12895.04">7170 4524 0,'-13'-13'47,"0"0"-47,-14 0 15,-12-1 1,25 1-16,1 13 15,0 0 1,-14 0-16,14 0 16,0 0-16,0 0 15,0 0 1,-14 0-16,1 27 0,-1 12 16,1 1-16,-1 0 15,14-1-15,13 1 16,0 13-16,13 0 15,14 0-15,-1-13 16,-13-27-16,14 0 16,-1-13-16,14 0 15,13 0-15,0-26 16,-13-1 0,-1 14-16,1-14 15,0 14-15,-14-13 16,-13 13-16,14-14 15,-27 14-15,13-40 16,-13 26-16,13-25 16,-13 25-16,13-39 15,-13 26-15,0-26 16,0-13-16,0 26 16,0-27-16,0 41 15,0-27-15,0 39 16,0-13-16,0 14 15,0-14-15,0 14 16,0-1-16,0 14 16,0 0-1,0 0 1,0-1 0,0 1-1,0 0 1,0 53 78,-13 52-94,-13-12 15,13 39-15,-1-13 16,14-40-16,0 0 15,0 0-15,0 0 16,14-39-16,-1 12 16,-13-25-1,0-1-15,13 13 16,13-13 15,-12 1-31,-14-1 16,26 0-1,-13 0-15,1-13 32,-1 0-32,0 0 15,27 0 17,-27 0-17</inkml:trace>
  <inkml:trace contextRef="#ctx0" brushRef="#br0" timeOffset="45151.11">11655 13176 0,'40'0'62,"13"0"-62,26 0 16,27 0-16,52 0 16,-12 0-1,13 0-15,52 0 0,-25 0 16,-1 0-16,-13 0 15,13 0-15,-13 0 16,-40 0-16,1 0 16,211 0 15,-212 0-31,27 0 0,-1 0 16,54-13-16,-66-13 15,-14-14 1,-13 27-16,-13-14 15,-27 27-15,0 0 16,14 0-16,-14 0 16,1 0-16,-1 0 15,-39 0-15,13 0 16,-40 0 0</inkml:trace>
  <inkml:trace contextRef="#ctx0" brushRef="#br0" timeOffset="56054.37">16603 13123 0,'13'0'47,"53"0"-47,13 0 15,54 0-15,25 0 16,28 0-1,-1 0-15,-26 0 0,-1 0 16,-25 0-16,-28 0 16,1 0-16,-13 0 15,-40 0-15,13 0 16,-13 0-16,13 0 16,13 0-16,27 0 15,-26 0-15,78 14 16,-39 12-16,14-26 15,-1 0-15,27 0 16,-1 0 0,1 0-16,0-13 0,-40 0 15,-79 13-15,13 0 16,-27 0-16,-13 0 16,1 0-16</inkml:trace>
  <inkml:trace contextRef="#ctx0" brushRef="#br0" timeOffset="60743.56">21048 13110 0,'13'0'15,"40"0"1,13 0-16,53 0 16,93 0-16,26 0 15,53 0-15,26 0 16,-26 0-16,27 0 15,65 0-15,-52 0 16,-53 0-16,-13 0 16,-54 0-16,-52 0 15,-27 0-15,-52 0 16,12 0-16,-12 0 16,-1 0-16,0 0 15,67 13-15,-40 1 16,0-1-16,-14 13 15,-12-13-15,-27 1 16,-40-14 0,13 13-1,-13-13-15,67 13 16,-1 0-16,67 27 16,-40-13-16,-14-14 15,-65-13-15,-14 0 16</inkml:trace>
  <inkml:trace contextRef="#ctx0" brushRef="#br0" timeOffset="-40280.93">8916 14817 0,'0'-53'47,"0"0"-47,0-27 15,0-39-15,0 40 16,27-27-16,-14 14 15,0 39-15,1-13 16,12 26-16,-13-13 16,-13 26-1,0 14-15,0-13 16,14-1-16,-1 14 16,-13 0-1,0-14 1,-13 1-1,13 13 1,0-1 0,-14-12 31,14 13-32,0 0 1,0-1-16,-13-12 62,0 13-46,0-1 109,-1 28-78,1 12-47,-13 1 15,12 25-15,1-12 16,0 0-16,0 13 16,-27-14-16,27 1 15,13-13-15,0-1 16,0-13-16,0 1 94,13-14-79,0 0 1</inkml:trace>
  <inkml:trace contextRef="#ctx0" brushRef="#br0" timeOffset="-39592.78">9022 13719 0,'27'13'78,"-14"13"-78,27-12 16,-14 25-16,1-12 16,-1-1-16,-13 1 15,1-14-15,-1 0 16,13-13 0,-13 40 124,1-40-109</inkml:trace>
  <inkml:trace contextRef="#ctx0" brushRef="#br0" timeOffset="-38049.76">13454 14499 0,'0'13'15,"13"-13"1,-13-13-16,0-27 16,0-12-16,0-15 15,0-12-15,0 26 16,14-39-16,-14 65 15,13-26-15,-13 27 16,0-14-16,0 0 16,0-13-16,0 27 15,0 13-15,0-1 16,0 1-16,0 0 31,0 0-15,0-14-16,0 14 15,0 0 1,-13-27 0,-1 40-16,14-13 31,-13-13-31,13 39 78,0 53-47,-13 0-31,0-40 0,-14 14 16,27-27-16,0 14 16</inkml:trace>
  <inkml:trace contextRef="#ctx0" brushRef="#br0" timeOffset="-37505.96">13560 13692 0,'0'-13'47,"26"13"-32,-12 13-15,-1-13 16,0 27-16,0-14 16,14 13-16,-14-12 15,-13 12-15,13-13 110</inkml:trace>
  <inkml:trace contextRef="#ctx0" brushRef="#br0" timeOffset="-36545.55">18111 14856 0,'0'-13'31,"0"-53"-16,0-13-15,13-27 16,0-13 0,14 13-16,-14-26 15,13-14-15,-26 93 16,14-26-16,-14 13 16,0 26-16,0 13 15,0 14-15,0 0 16,0-13-16,0 12 15,0-12-15,0-1 16,0 1-16,0 0 16,0 12-16,0 1 78,-67 26-63,28 14 1,-27 12-16,13-12 16,26-1-16,14 14 15,0-27-15,13 0 16,0 1 93</inkml:trace>
  <inkml:trace contextRef="#ctx0" brushRef="#br0" timeOffset="-36105.91">18296 13692 0,'26'0'16,"1"13"15,-14-13-31,0 27 0,1-1 16,12 27 0,-13-13-16,14 26 15,-1-13-15,-13 0 16,1-13-16,-14-27 15,0 0-15,0 0 16,13 1 47</inkml:trace>
  <inkml:trace contextRef="#ctx0" brushRef="#br0" timeOffset="-7961.84">18190 13758 0,'-13'0'110,"-14"0"-95,1 14-15,0-1 16,-1 26 0,-26-25-16,27 12 15,-1-13-15,1 1 16,13-14-16,-1 0 15,1 13 48,0 0-32</inkml:trace>
  <inkml:trace contextRef="#ctx0" brushRef="#br0" timeOffset="7943.48">23045 14658 0,'0'-53'31,"-13"0"-15,13-40-16,13-12 16,0 12-16,-13 40 15,14-26 1,-14 39-16,13-26 15,0 26-15,-13 14 16,27-40-16,-27 39 16,0-13-16,13-26 15,0 27-15,0 12 16,-13 1-16,0-14 16,14 14-16,-1 12 15,-13 1 48,-13 26 30,-1 1-93,1 12 16,-13 14-16,-27-14 16,39 14-16,1-14 15,0 1-15,0-27 16,13 13 31,-13 27-32,13-14 1,0-13 0,0-39 77,26-1-77,-13 1 0,14 0-16</inkml:trace>
  <inkml:trace contextRef="#ctx0" brushRef="#br0" timeOffset="8485.81">23230 13586 0,'14'40'31,"-1"-27"-31,0 27 16,0-14-1,1 1-15,-1-1 16,0 1-16,0-1 16,-13-13 156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74.4186" units="1/cm"/>
          <inkml:channelProperty channel="Y" name="resolution" value="74.6114" units="1/cm"/>
          <inkml:channelProperty channel="T" name="resolution" value="1" units="1/dev"/>
        </inkml:channelProperties>
      </inkml:inkSource>
      <inkml:timestamp xml:id="ts0" timeString="2021-09-22T12:15:41.9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10001 16047 0,'13'-13'31,"93"-40"-16,-13 0-15,26-13 16,13-14-16,14 1 16,26 0-16,-27-27 15,80 13-15,-40 14 16,14-14 0,-14 14-16,-13 13 15,-26 0-15,-27-14 16,-27 1-16,-39-14 15,27 27-15,-28-27 16,1 1-16,27-1 16,-1 1-16,-52-1 15,25 40-15,-25 13 16,13 1-16,-1-14 16,-12 13-16,-14 0 15,13 1-15,1 12 16,13-39-16,-14 26 15,1-39-15,25 13 16,-12-27-16,0 1 16,-27-1-16,27 40 15,-27 0-15,0 27 16,-13 13-16,0-1 16,-26 14 124,-40 0-140,13 14 16,-13 12-16,-27 1 15,-119 52 1,186-66 0,-1 0-16,14-13 15,0 14 79,13 12-78,13-26-1,27 0-15</inkml:trace>
  <inkml:trace contextRef="#ctx0" brushRef="#br0" timeOffset="423.55">13282 13388 0,'0'0'0,"40"53"16,13-13-16,-14 12 16,14 15-16,13-1 15,-26 26 1,40 41-1,-28-80-15,-38-14 0,-1-26 16,0 1 31,0-28-16,14 1-31,-14 13 16</inkml:trace>
  <inkml:trace contextRef="#ctx0" brushRef="#br0" timeOffset="1840.11">20188 16021 0,'0'-27'0,"-27"14"15,1-53 1,13 13 0,-1-13-16,14-1 15,-39-52-15,12 27 16,1 12-16,-1 14 15,14 0-15,-40-26 16,13 25-16,-12-25 16,-28-1-16,40 1 15,-39-27-15,0-1 16,26 1 0,0 27-16,0 26 15,27 26-15,-14-13 16,27 13-16,-1 14 15,1-1-15,0 14 16,-14-13-16,14-14 16,-13-26-16,-1 26 15,-26-26-15,27 13 16,-14 13-16,27 1 16,13 26-16,-13-1 15,0 1-15,-1 0 31,1 0-31,0-1 16,-14-25-16,14 12 16,-13 1-16,12 13 15</inkml:trace>
  <inkml:trace contextRef="#ctx0" brushRef="#br0" timeOffset="2711.56">19050 13414 0,'0'-13'15,"-13"13"-15,-14 13 16,-12 1-16,-14-1 16,-13 0-16,-1 27 15,1-14-15,0 27 16,0-26 0,0-1-16,39-13 15,14-13-15,13 14 110,0-1-110,0 0 15,13 40-15,14-13 16,-14 12-16,0-12 15,14 0-15,-14-14 16,0-12-16,-13-1 109,0 13-109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74.4186" units="1/cm"/>
          <inkml:channelProperty channel="Y" name="resolution" value="74.6114" units="1/cm"/>
          <inkml:channelProperty channel="T" name="resolution" value="1" units="1/dev"/>
        </inkml:channelProperties>
      </inkml:inkSource>
      <inkml:timestamp xml:id="ts0" timeString="2021-09-22T12:19:58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15452 15729 0,'26'0'78,"1"0"-78,-1 0 16,14 0-16,-1 14 15,-12-14-15,39 13 16,-26-13-16,39 13 16,14 14-16,-14-27 15,80 0-15,-27 0 16,27 0-16,0 0 16,26 0-16,0 0 15,-26 0-15,0 0 16,-1 13-16,-92-13 15,14 0-15,26 0 16,-1 13-16,15 14 16,-41-27-16,53 0 15,27 0 1,0 0-16,26 0 16,0 0-16,27 0 15,-1 0-15,1 0 16,0 0-16,-1 0 15,28 0-15,-28 0 16,-26 0-16,-13 0 16,0 0-16,-13 0 15,-27 0-15,1 0 16,-27 0-16,26 0 16,0 0-16,-26 0 15,0 0-15,26 0 16,-13 0-16,-13 0 15,0 0-15,53 0 16,26 13-16,-53 13 16,14-13-16,-41-13 15,28 0-15,25 0 16,1 0-16,0 0 16,-27 0-16,-26 0 15,0 0-15,13 0 16,13 0-16,-26-13 15,13-13 1,-13 13-16,0-14 16,-14 1-16,28-1 15,-41 27-15,27-13 16,-40 13-16,13 0 16,-26 0-16,13 0 15,-13 0-15,27 0 16,-14 0-16,26 0 15,-12 0-15,39 0 16,-13 0-16,-27 0 16,-26 0-16,13 0 15,-26 0-15,-14 0 16,1 0-16,-14 0 16,13-13-16,-12-1 15,12 14 1,14-13-16,-14 13 15,27 0-15,-40 0 16,1 0 0,-1 0 15,0 0-31,13 0 16,-12 0-16,-1 0 15,13 0 1,1 0-16,-14 0 15,0 0-15,1 0 16,-1 0 0,-13-13-16,13 0 15,0 13-15,14 0 16,-1 0-16,14-13 16,-27 13-16,14 0 15,-1 0-15,0 0 16,-12 0-16,-1 0 15</inkml:trace>
  <inkml:trace contextRef="#ctx0" brushRef="#br0" timeOffset="5433.03">7474 13560 0,'14'0'94,"65"13"-79,-26-13-15,0 0 16,13 0-16,-13 0 15,13 0-15,-13 0 16,0 0-16,0 0 16,-27 0-16,-12 0 15,-1 0 1,0 0 0,0 0-16,27 13 15,-14-13-15,14 0 16,-13 0-16,-1 0 15,-13 0-15,0 0 63,1 0-63,12 0 16,-13 0-16,1 14 156</inkml:trace>
  <inkml:trace contextRef="#ctx0" brushRef="#br0" timeOffset="6239.66">8348 13361 0,'0'-13'47,"13"13"-31,27 0-1,-27 13-15,13 14 16,-13-14-16,14 14 16,-27-14-16,13 0 15,0 0-15,1-13 16,12 27-16,-13-14 15,1 13-15,-1-12 16,-13 12 0,0-13-1,0 1 1,0 12 0,0 1-1,-13-1-15,-14 0 16,1 14-16,12-13 15,-12-14-15,13-13 16,-1 0-16,1 0 16,0 0 124</inkml:trace>
  <inkml:trace contextRef="#ctx0" brushRef="#br0" timeOffset="7345.04">7236 11509 0,'53'0'63,"-13"0"-47,13 0-16,13 0 15,-13-13-15,13 0 16,-26 13-16,39 0 15,-13 0-15,-26 0 16,13 0-16,0 0 16,-13 0-16,-1 0 15,1 0-15,0 0 16,-14 0-16,-13 0 16,0 0-16,1 0 15,-1 0 173</inkml:trace>
  <inkml:trace contextRef="#ctx0" brushRef="#br0" timeOffset="8152.62">8096 11245 0,'13'13'63,"40"40"-32,-26-27-31,-1 1 0,-12-1 16,38 27-1,-38-26 1,12-14-16,-13 13 0,1-12 16,-14-1 30,0 0-30,0 27 0,-27-14-16,1 1 15,-1-1-15,-12-13 16,-1 14-16,40-14 16,-13 0-16,-14 1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74.4186" units="1/cm"/>
          <inkml:channelProperty channel="Y" name="resolution" value="74.6114" units="1/cm"/>
          <inkml:channelProperty channel="T" name="resolution" value="1" units="1/dev"/>
        </inkml:channelProperties>
      </inkml:inkSource>
      <inkml:timestamp xml:id="ts0" timeString="2021-09-22T12:32:52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675 14737 0</inkml:trace>
  <inkml:trace contextRef="#ctx0" brushRef="#br0" timeOffset="4086.92">12713 11258 0</inkml:trace>
  <inkml:trace contextRef="#ctx0" brushRef="#br0" timeOffset="10518.14">17661 6085 0,'-27'0'16,"14"0"0,-13 0-16,-1 0 15,14 0-15,0 14 16,-14-1-16,27 0 16,0 27-16,-26-1 15,26-12-15,0 13 16,0 13-16,0-14 15,0 1-15,0-14 16,0 1-16,13 26 16,0-14-16,-13-25 15,0-1-15,0 0 16,14 27-16,-14-27 47,0 0-47,-14-13 15,-12 0 1,0 0-16,-1 0 16,1 0-16,12 0 15,1 0-15,-13 0 16,12 0-16,1 0 16,-13 0-16,13 0 15,-1 0 1,1 0-16,-13-13 31,12-13-15,28 26 46,12 13-46,1 0-16,-14 14 15,13-1-15,1 0 16,-14 1-16,0-1 16,14 27-16,-1-13 15,14 0-15,-14 13 16,-13-14-16,1 1 16,-14-27-16,0 14 15,13 12-15,0-12 16,-13-14-16,0 0 15,13 27-15,-13-27 16,14 14 78,12-14-79,0 0-15,1-13 16,13 0-16,52 13 16,-52 1-16,0-14 15,26 0-15,-40 0 16,1 0 0,-14 0-16,0 0 31,0 0-16,1 0-15</inkml:trace>
  <inkml:trace contextRef="#ctx0" brushRef="#br0" timeOffset="25141.63">17092 8811 0,'13'0'62,"1"0"-46,-1 0-16,40 0 16,-14 0-16,1 0 15,26 0-15,-13 0 16,13 0-16,-26 0 15,0 0-15,26 0 16,-53 0 0,40 0-16,-27 0 15,14 13-15,-27 0 0,1-13 16,-1 0 0,13 0-16,1 0 15,12 0-15,-12 0 16,-1 0-16,1 0 15,-14 0-15,13 0 16,-12 0-16,-1 0 31,0 0 1,0 0-17,1 0 1,-1 0-16,0 13 140</inkml:trace>
  <inkml:trace contextRef="#ctx0" brushRef="#br0" timeOffset="26014.61">18045 8692 0,'0'-14'31,"13"14"-15,13 14-1,1-1-15,-1 13 16,-13-13-16,14 1 16,-1 12-16,-12-13 15,12 1 1,-13-1-16,0 0 78,-13 0-62,0 1-1,0-1 1,0 0-16,-26 13 15,0-12-15,-1-14 16,-13 13-16,14 0 16,0 0-16,-1 1 15,1-1-15,12 0 16,1-13 0,0 13-16,0 1 31,-14-1 125,14 0-156</inkml:trace>
  <inkml:trace contextRef="#ctx0" brushRef="#br0" timeOffset="32269.91">18878 9300 0,'13'0'47,"27"0"-32,13-13-15,-13 0 16,-1 13-16,41 0 16,25 0-16,1 0 15,13 0-15,-39 0 16,-1 0-16,0 0 16,-12 0-16,-14 0 15,-27 0 1,-13 0-16,0 0 0</inkml:trace>
  <inkml:trace contextRef="#ctx0" brushRef="#br0" timeOffset="42197.56">18878 9300 0</inkml:trace>
  <inkml:trace contextRef="#ctx0" brushRef="#br0" timeOffset="55222.37">17806 10120 0,'0'14'31,"0"-1"-31,0 0 16,0 0-16,0 0 16,0 14-1,0 13-15,-26 26 16,26-40-16,0 14 16,0 0-16,0-1 15,0 14-15,0-13 16,0 0-16,0-14 15,0 0-15,0-12 16,0 12 0,0 1-1,0-14-15,0 0 16,0 0 0,-13 1-16,0-14 15,-1 0-15,-12 0 16,-1 0-16,-12 0 15,-1 0-15,-26 0 16,26-14-16,1-12 16,12 13-16,-13-14 15,40 14-15,-26 0 16,13-1-16,-1 1 16,1 0-16,40 39 125,-14 1-125,13-14 15,1 14-15,13 12 16,-1-12-16,-12-1 15,-1 1 1,1-1-16,-14 1 16,0 26-1,0-27-15,0 0 16,-13-12-16,0-1 16,0 13-16,14 27 15,-1-26 1,-13-1-1,0-13 1,0 14-16,0-1 16,0 1-16,13 12 15,-13-12-15,0-1 16,0 14-16,27 26 16,-14-39-16,0-1 15,-13-13-15,13 27 16,1-13-16,-1-1 15,-13-13 1,13-13 0,0 27-1,-13-14 1,13 13 0,1-12-16,-1-1 15,0 0 1,0-13-1,-13 13-15,14 1 32,-1-1-32,0-13 15,0 0 1,14 0-16,-14 0 16,13 13 30,-12-13-30,12 0 47,1 0-48,-14 0-15,0 0 16</inkml:trace>
  <inkml:trace contextRef="#ctx0" brushRef="#br0" timeOffset="88606.71">22013 11033 0,'0'-13'46,"14"13"-46,12 0 16,27 0-16,13 0 16,-13 0-16,13 0 15,-13 0-15,13 0 16,-13 0-16,-13 0 16,26-13-16,-13 13 15,26 0-15,27 0 16,66 0-16,-13 0 15,26 0-15,13 0 16,-12 0-16,-1 0 16,-26 0-16,-14 0 15,-65 0-15,25 0 16,1 0-16,26 0 16,-39 0-16,13 0 15,0 0-15,0 0 16,-1 0-16,28 0 15,-27 0-15,26 0 16,-13 0-16,-13 0 16,0 0-16,-27 0 15,0 0-15,-39 0 16,-14 0-16,-12 0 16,-1 0-1,13 0 329,-12 0-344,12 0 16,27 0-16,26 0 15,1 0-15,-1 0 16,-26 0-16,-40 0 15,0 0-15,1 0 16</inkml:trace>
  <inkml:trace contextRef="#ctx0" brushRef="#br0" timeOffset="98806.76">19659 12687 0,'26'0'78,"14"0"-78,52 0 16,-12 26-16,26-13 15,13 1-15,13 12 16,-13-13-16,13 27 16,-13-13-16,-39-27 15,25 0-15,1 0 16,0 0 0,26 0-16,1 0 15,25 0-15,1 0 16,26 0-16,1 0 15,-1 0-15,-26 0 16,-1 0-16,-12 0 16,-14 0-16,0 0 15,1 0-15,26 0 16,-1 0-16,27 0 16,1 0-16,-1 0 15,0 0-15,-53 0 16,-26 0-16,-40 0 15,-26 0-15,-13 0 16,-14 0 15,0 0-31,13 0 16,14 0-16,-13 0 16,-1 0-16,-13 0 15</inkml:trace>
  <inkml:trace contextRef="#ctx0" brushRef="#br0" timeOffset="100494.77">7607 5450 0,'13'0'78,"13"0"-63,1 0-15,13 0 16,-1 0-16,1 0 16,-14 0-16,27-13 15,-26 13 1</inkml:trace>
  <inkml:trace contextRef="#ctx0" brushRef="#br0" timeOffset="101350.12">7871 5292 0,'0'13'63,"14"0"-63,-1 14 15,0-14 1,0 0-1,-13 0 1,14 14 15,-1-14 1,-13 0-17,0 0 1,0 1-1,0-1-15,-13 0 16,-1 0-16,-12 14 16,26-14-16,-13 0 15,-1 0 1,1 1-16,0-14 16</inkml:trace>
  <inkml:trace contextRef="#ctx0" brushRef="#br0" timeOffset="193150.02">31353 10954 0,'0'13'31,"27"-13"-16,-14 0 1,27 0-16,-1 0 16,27 0-16,-13 0 15,13 0-15,14 0 16,-27 0-16,26 0 16,0 0-16,27 0 15,-13 0-15,-14 0 16,-39 0-16,-14 0 15,-12 0-15,-1 0 16,-13 13 109,0 0-125,0 14 16</inkml:trace>
  <inkml:trace contextRef="#ctx0" brushRef="#br0" timeOffset="194072.89">31644 12806 0,'0'0'0,"27"0"16,12 0-16,27-13 16,-26-1-1,26 14-15,-13 0 16,-26 0-1,12-13-15,-25 13 0,-1 0 16,0 0-16,14-13 16,12-14-16,-12 27 31,-1 0-31,-13 0 0,14 0 16,-14 0-1,0 0 32,0 0-31,14 0-16,-14 0 15,14 0-15,-14 0 16</inkml:trace>
  <inkml:trace contextRef="#ctx0" brushRef="#br0" timeOffset="-189938.39">31618 10980 0,'13'0'78,"13"-13"-62,-12 13 0,25 0-16,27 0 15,14 0-15,26 0 16,-27 0-16,0 0 15,1 0-15,-1 0 16,14 0-16,-54 0 16,-12 0-16,-14 0 15</inkml:trace>
  <inkml:trace contextRef="#ctx0" brushRef="#br0" timeOffset="-188466.12">27040 10358 0</inkml:trace>
  <inkml:trace contextRef="#ctx0" brushRef="#br0" timeOffset="-187305.21">28377 10147 0,'-14'13'93,"-12"13"-77,13 1-16,-1-14 16</inkml:trace>
  <inkml:trace contextRef="#ctx0" brushRef="#br0" timeOffset="-186170.93">28324 10213 0,'-14'0'109,"-12"0"-109,-27 0 16,-26 0-16,-1 0 16,41 26-1,-14-12-15,13-14 16,0 0-16,-26 0 15,13 0-15,-13 0 16,26 0-16,14 0 16,0 0-16,12 0 15,1 0 1,0 0-16,0 0 16,-1 0-16,1 0 15,-40 0 1,27 0-1,-14 0-15,14 0 16,-1 0-16,1 0 16,-1 0-16,14 0 15,0 0 48,-14 0-48,1 0-15,13 0 16,-1 0-16,1 0 16</inkml:trace>
  <inkml:trace contextRef="#ctx0" brushRef="#br0" timeOffset="-184881.79">27212 10107 0,'0'13'79,"-13"1"-64,-13-1 1,-1 0-1,14 0-15,-13-13 16,12 13-16,-12 1 16,13-1-16,-1-13 15,-12 13 1,13 0-16,0 1 141,13-1-110,13-13-31,0 26 31,0-12 32,-13-1-48,27 13-15,-14 1 16,13-14-16,-12 0 15,-1-13 32,13 13-31,1 1-16,-14-14 16,13 13 15,14 13 0,-27-12-31,14-1 16,-14 0-16,0 0 15,14 0 32,-14-13-16,0 14-15,14-1 78</inkml:trace>
  <inkml:trace contextRef="#ctx0" brushRef="#br0" timeOffset="-183522.41">27133 10147 0,'0'-13'47,"26"-1"-32,-12 14-15,12-13 16,1 0-16,-1 0 15,-13 13-15,27-14 16,-14 1-16,1 0 16,-1 0-1</inkml:trace>
  <inkml:trace contextRef="#ctx0" brushRef="#br0" timeOffset="-181578.76">23204 9406 0,'13'0'31,"0"13"-15,-13 0-16,0 14 16,0-1-1,0 14-15,0-14 16,0 1-16,0 13 16,0-14-16,0 1 15,0-14-15,0 0 16,0 0-1,0 0 1,0 1-16,0 12 16,0 1-16,0 12 15,0 1-15,0 0 16,0-14 0,0-13-16</inkml:trace>
  <inkml:trace contextRef="#ctx0" brushRef="#br0" timeOffset="-180610.33">23019 9882 0,'0'13'46,"13"1"-46,13 12 16,-12 1-16,12-1 16,-13 0-16,27 1 15,-27-1-15,1 1 16,-1 13 0,0-27-16,-13 0 15,13-13 48,14 0-48,-1 0-15,1 0 16,-14-13-16,13 0 16,-13-14-16,14 14 15,-14-14-15,14 14 16,-14-13-16,0-1 15,-13 1-15,13-14 16,1 14-16,-1-1 16,-13 14-1</inkml:trace>
  <inkml:trace contextRef="#ctx0" brushRef="#br0" timeOffset="-169722.19">14671 14975 0,'13'0'31,"1"-13"0,-1 13-31,13 0 16,1 0-16,12 0 15,1 0-15,0 0 16,0 0-16,12 0 16,-12 0-16,-13 0 15,-1 0-15,-13 0 16,0 0-1</inkml:trace>
  <inkml:trace contextRef="#ctx0" brushRef="#br0" timeOffset="-168914.25">15055 14790 0,'0'27'46,"13"-27"-30,13 26-16,1 14 16,-1-14-16,1 1 15,-1-1-15,1 1 16,-1-1-16,-26-13 16,13 1-16,-13-1 15,0 0 16,0 13-15,-13 1 0,-26-14-16,12 27 15,14-40-15,-14 26 16,1-12-16,-14 25 16,14-26-16,-1 1 15</inkml:trace>
  <inkml:trace contextRef="#ctx0" brushRef="#br0" timeOffset="-160833.34">15346 14327 0,'-13'13'15,"13"1"-15,-14 39 16,14-27-16,-13 40 16,0-26-16,-14 39 15,14 14-15,0-40 16,0 39-16,-14-12 15,14-14-15,-13 0 16,-1 0 0,27-53-16,0 40 15,0-13-15,0-14 16,0-12-16,0-1 16,0 0-1,0 14 1,13-14-16,14 0 15,13 0-15,26 1 16,26-1-16,-39-13 16,53 0-16,106 53 15,-27-14-15,27-25 16,26 12-16,-27-26 16,28 0-16,-28 0 15,-52 0-15,-27 0 16,27 0-16,-53 0 15,-14 0-15,14 0 16,0 0-16,0 0 16,26 0-16,67-26 15,-14-1-15,53 14 16,-26 13-16,26 0 16,-13 0-16,-40 0 15,-26 0-15,-40 0 16,-40 0-16,0 0 15,1 0-15,-1 0 16,27 0 0,40 0-16,39 0 15,13 0-15,14 0 16,26 0-16,-26 0 16,-27 0-16,0 0 15,-26 0-15,-27 0 16,0 0-16,14 0 15,13 0-15,-27 0 16,27 0-16,26 0 16,-53 0-16,27 0 15,0 0-15,-27 0 16,0 0-16,-52 0 16,12 0-16,-12 0 15,-1 0-15,-26 0 16,26 0-16,40 0 15,14 0-15,-28 0 16,1 0-16,27 0 16,-28 0-16,1 0 15,0 0-15,13 0 16,-13 0-16,0 0 16,0 0-1,0 0-15,52 0 16,1 0-16,0 0 15,52 26-15,-12 14 16,-14 0-16,-26-14 16,13-13-16,-40 14 15,27 13-15,-14-27 16,14 40-16,0-40 16,39 27-16,-12 13 15,-1-14-15,0-26 16,-13-13-16,-13 0 15,-27 0-15,0 0 16,1 0-16,-28 0 16,1 0-16,0 0 15,0 0-15,0 0 16,-14 0-16,14 0 16,-53 0-16,26 0 15,14 0-15,-67 0 16,27-13-16,14 0 15,-28 0-15,27 13 16,106-80 0,-92 54-1,12-14-15,1 1 16,0 12-16,-27-13 16,-27 14-16,-12 0 15,-1-1-15,27-13 16,-40 14-16,1-14 15,-14 14-15,0-27 16,0-13-16,0-14 16,0 27-16,0-13 15,0 27-15,0-28 16,0 15-16,0-15 16,-14 28-16,-25-27 15,26 13-15,-67-53 16,1 13-16,13 27 15,26 13-15,0 13 16,-13 14-16,0-14 16,-13 14-16,27-1 15,-41-12-15,-39-1 16,-53-13-16,-39 0 16,-1 13-16,27 27 15,13-40-15,13 40 16,27-27-16,-14 14 15,40 13 1,27 13-16,-40 0 16,-40 0-16,0 0 15,-52 0-15,12 0 16,-39 0-16,0 0 16,0 0-16,0 0 15,0 0-15,26 0 16,27 0-16,26 0 15,0 0-15,0 0 16,1 0-16,-27 0 16,-27 0-16,-26 0 15,-27 0-15,14 0 16,-14 0-16,27 0 16,0 0-16,26 0 15,27 0-15,0 0 16,26 0-16,0 0 15,1 0-15,-28 0 16,1 0-16,-26 0 16,-1 0-16,-26 0 15,-27 0-15,27 0 16,-13 0 0,-437 0-1,450 0 1,26 0-16,0 0 15,1 0-15,-1 0 16,27 0-16,26 0 16,0 0-16,1 0 15,-1 0-15,26 0 16,1 0-16,0 0 16,0 0-16,26 0 15,-27 0-15,-12 0 16,13 0-16,-1 0 15,1 0-15,0 0 16,-1 0-16,28 0 16,-28 0-16,28 0 15,-28 0-15,14 0 16,13 0-16,53 0 16,-52 26-16,12-13 15,53-13-15,-13 0 16,0 0-16,1 14 15,12-14-15,-53 13 16,40 13-16,0-12 16,40-14-1,-53 13-15,53 0 16,-14-13 0,14 0-16,-13 13 31,12 0-31,-12 14 15,-14-14-15,-13 27 16,0-27-16,27 14 16,-14 12-16,1-12 15,-14 26-15,13-27 16,27 1-16,0-14 16,-1 13-16,1-13 15,13 1 16,0-1 188</inkml:trace>
  <inkml:trace contextRef="#ctx0" brushRef="#br0" timeOffset="-144923.21">23125 15227 0,'13'13'125,"0"0"-109,0-13 15,1 0-15,12 0-16,-13 0 16,0 0-16,14 13 15,-14-13-15,0 0 16,1 0-16,-1 0 15,0 0-15,27 14 16,-27-14-16,0 0 31,0 0-31,1 0 16,-1 0-16</inkml:trace>
  <inkml:trace contextRef="#ctx0" brushRef="#br0" timeOffset="-143578.45">29633 15253 0,'14'0'63,"12"0"-63,14 0 16,-1 0-16,14 0 15,-13 0-15,0 0 16,-1 0-16,1 0 15,13 0-15,-13 0 16,-14 0-16,1 0 16,-1 0-16,-13 0 15,27 0 1,-27 0 0,0 0-1,1 0-15,-1 0 16</inkml:trace>
  <inkml:trace contextRef="#ctx0" brushRef="#br0" timeOffset="-124201.67">17780 8837 0,'13'0'16,"0"0"31,1 0-47,-1 0 15,13 0 1,-12 0-16,-1 0 15,0 0 1,0 0-16,1 0 16,-1 0-16,0 0 47,0 0-32,14 0 1,-14 0-16,13 0 15,-12 0-15,-1 0 79,0 0-79,0 0 15,1 0 48,-1 0-48</inkml:trace>
  <inkml:trace contextRef="#ctx0" brushRef="#br0" timeOffset="-101185.83">26445 12687 0,'13'0'32,"27"13"-17,-27 0 1,0-13-1,1 0-15,-1 0 16,0 0-16,14 0 16,-1 0-16,-13 0 15,1 0-15,12 0 16,0 0-16,1 0 16,-14-13-16,-13 0 15,13 13 16,1-13-31</inkml:trace>
  <inkml:trace contextRef="#ctx0" brushRef="#br0" timeOffset="-85546.09">26538 12740 0,'13'0'16</inkml:trace>
  <inkml:trace contextRef="#ctx0" brushRef="#br0" timeOffset="-84994.68">26511 12766 0,'53'0'47,"27"-13"-32,303 13 1,-224 0-1,26 0-15,0 0 16,27 0-16,0 0 16,-54 0-16,28 0 15,-28 0-15,28 0 16,-1 0-16,0 0 16,0 0-16,0 0 15,-79 0-15,0 0 16,-66 0-16,-14 0 15,-13 0-15</inkml:trace>
  <inkml:trace contextRef="#ctx0" brushRef="#br0" timeOffset="-84154.15">29739 12502 0,'13'0'47,"-13"13"-31,27 13-16,-1 1 15,14-1-15,-14-13 16,-26 1-16,0-1 47,0 0-47,0 0 15,0 1 1,0 12-16,0-13 16,0 14-16,0 26 15,-13-27-15,0 14 16,-13-14-16,-1 1 15,1-14-15,-14 0 16,13 0 0,1 1-16,13-14 15,0 13 142</inkml:trace>
  <inkml:trace contextRef="#ctx0" brushRef="#br0" timeOffset="-82664.57">27543 11523 0,'13'13'15,"1"40"1,-14-14-16,0 1 15,0 26-15,26 27 16,-26-27-16,0 13 16,0 1-16,0 26 15,-13 13-15,13-66 16,0 26-16,0 0 16,-13 40-16,-1-66 15,14-26-15,0 12 16,0-12-1,0-1-15,0 14 16,0 13-16,0-13 16,0-1-16,0 1 15,0 0-15,-13 13 16,13-40-16,0 0 16,0 14-16,0-1 15,0-13-15,0 0 16,0 1-16,0 12 15,0 1-15,0-14 16,0 13-16,0 27 16,0-26-16,0-14 15,0 13-15,0 1 16,0-1-16,0-12 16,0-1-16,0 13 46,13-79 33,-13 14-64</inkml:trace>
  <inkml:trace contextRef="#ctx0" brushRef="#br0" timeOffset="-82041.6">27556 11615 0,'-13'-13'15,"13"26"17,-13 14-32,0-1 15,13-13-15,-14 27 16,14-27-1,0 1-15</inkml:trace>
  <inkml:trace contextRef="#ctx0" brushRef="#br0" timeOffset="-81737.47">27556 11628 0,'27'0'79,"-27"14"-33</inkml:trace>
  <inkml:trace contextRef="#ctx0" brushRef="#br0" timeOffset="-80642.23">27636 11602 0,'-13'0'16,"13"13"-16,0 0 16,13 14-1,0-14-15,0-13 16,-13 13 15,13 14 0</inkml:trace>
  <inkml:trace contextRef="#ctx0" brushRef="#br0" timeOffset="-78889.98">27014 11615 0,'13'27'46,"0"-14"-46,-13 0 16,14 27-16,-1-14 16,0 1-16,0-14 15,1 13-15,-1-26 16,0 27-16,0-14 16,14 14-16,-14-1 15,0 0 1,0 1-1,1-14-15,12 14 16,-26-14-16,13 0 16,1 0-16,-1-13 15,0 14-15,13 12 16,-12-13-16,-14 0 16,13 1-16,13 12 15,14-13 1,-13 1-16,-1-1 15,0 27-15,1-27 16,-1 0-16,-12-13 16,12 13-16,-13-13 15,1 13-15,-1-13 16,0 14 0,0-1-16,14 0 15,12 0 1,-25 1-1,12-1 1,-13-13 0,0 0-1,1 0-15,12 13 16,-26 0-16,13-13 31,1 0-31,-1 0 16,0 0-16,0 0 15,1 0-15,-1 14 16,13-14 0,1 0-16,26 13 15,-53 0-15,13-13 16,0 0-16,0 0 16,1 0-1,-1 0-15,0 0 16,27 13-16,-27-13 15,27 13 1,-27-13-16,0 0 16,0 0-1,14 0-15,-14 0 16,0 0 15,0 0-31,1 0 31,-1 0-31,0 0 32,0 0-32,1 0 15,12 0-15,-13 0 16,0 0-16,1 0 16,-1 0-1,0 0 1,0 0-16,1 0 15,-1 0-15,13 0 16,-12 0 0,-1 0-16,13 0 31,-13 0-31,1 0 16,-1 0-1,0 0-15,0 0 16,14 0-16,-14 0 15,0 0 1,1 0 0,-1 0-16,0 0 15,0 0-15,0 0 32,1 0-17,-1 0 79</inkml:trace>
  <inkml:trace contextRef="#ctx0" brushRef="#br0" timeOffset="-64690.31">29567 15253 0,'13'0'62,"1"0"-62,-1 0 16,0 0-16,14 0 16,-1 0-16,14 0 15,-1 0-15,-12 0 16,-1 0-16,1 0 16,-1 0-16,1 0 15,-14 0-15,13 0 16,1 0-16,-1 0 15,-12 0-15,-1 0 16,0 0-16</inkml:trace>
  <inkml:trace contextRef="#ctx0" brushRef="#br0" timeOffset="-62754.07">28191 11192 0,'14'0'47,"52"0"-31,13 0-16,27 0 15,53 0-15,-27 0 16,27 0-16,-1 0 16,-25 0-16,-1 0 15,0 0-15,-26 0 16,13 0-16,-39 0 16,-1 0-16,0 0 15,1 0-15,-14 0 16,-26 0-1,-1 0-15,1 0 16,13 0-16,-13 0 16,39 0-16,-26 0 15,13 0-15,-13 0 16,0 0-16,-40 0 16,0 0-16,1 0 15,12 0 1,53 0 15,-26 0-31,-13 0 0,-14 0 16,1 0-16,-14 0 15</inkml:trace>
  <inkml:trace contextRef="#ctx0" brushRef="#br0" timeOffset="-61938.38">30850 11113 0,'27'26'110,"-1"0"-110,1 1 15,-1 26-15,1-14 16,-14-12-16,0-1 16,-13 1 62,-26-1-63,-1-12-15,14-14 16,-13 13 0,12 0 77,-12-13-77,-14 0-16</inkml:trace>
  <inkml:trace contextRef="#ctx0" brushRef="#br0" timeOffset="-60762.45">29541 10081 0,'0'39'32,"0"1"-17,0 119 1,13 13-16,-13-66 16,0 52-16,0 1 15,0 0 1,0 26-16,0-26 15,0-27-15,0-26 16,0 0-16,0 0 16,0-14-16,0-39 15,13 13-15,0-26 16,-13-14-16,0 1 16,0-1-16,0 1 15,0-14 1,0 13-16,0 1 15,0-1-15,0 1 16,14 13-16,-14-27 16,0 13-16,0-13 15</inkml:trace>
  <inkml:trace contextRef="#ctx0" brushRef="#br0" timeOffset="-59530.84">28959 11060 0,'13'0'47,"13"0"-32,-12-14 1,-1 14-16,13 0 16,27 0-1,0 0-15,13-13 0,-26 0 16,13-14-1,0 14-15,-14 0 16,-12 13-16,39-13 16,-26 0-1,-14-1-15,27 1 16,-13 0-16,-1 0 16,14-14-16,-13 1 15,0-1-15,13 14 16,-14 0-16,-12 0 15,-1-1-15,-12-12 16,12 13-16,-13-14 16,14 1-16,-14-27 15,27 13-15,-14 14 16,-13-14-16,1-13 16,12 13-16,0 1 15,14-27-15,-13 13 16,-14 13-16,13 0 15,-13-13-15,14 14 16,-14-1-16,0 13 16,-13 14-16,0-13 15,0-1-15,14 1 16,-14 13 0,0-1 124</inkml:trace>
  <inkml:trace contextRef="#ctx0" brushRef="#br0" timeOffset="-58826.72">29554 10107 0,'-26'0'32,"12"13"-32,-12 1 15,13 25-15,-14-12 16,14-14-16,-14-13 16,27 13-1</inkml:trace>
  <inkml:trace contextRef="#ctx0" brushRef="#br0" timeOffset="-58377.61">29501 10120 0,'13'0'47,"1"0"-31,-1 27 30</inkml:trace>
  <inkml:trace contextRef="#ctx0" brushRef="#br0" timeOffset="-37977.93">29871 15293 0,'0'-13'15,"14"13"1,12 0-16,1 0 15,-1 0-15,14 0 16,-1 0-16,1 0 16,0 0-16,13 0 15,-14 0-15,-25 0 16,-1 0-16,0 0 172,14 0-157,-14 0 17,0 0-17</inkml:trace>
  <inkml:trace contextRef="#ctx0" brushRef="#br0" timeOffset="-23466.49">29607 15319 0,'0'-13'47,"13"13"-1,0 0-30,1 0 0,12 0-1,14 0 1,-14 0-16,27 0 16,-40 0-16,14 0 15,-1 0-15,1 0 16,-1 0-16,-13 0 15,14 0-15,-14 0 16,0 0-16,1 0 16,12 0-1,-13 0-15,0 0 16,1 0-16,-1 0 16,0 0 30,0 0-46</inkml:trace>
  <inkml:trace contextRef="#ctx0" brushRef="#br0" timeOffset="-13761.99">29885 15306 0,'13'-13'78,"0"13"-47,0 0-15,1 0-16,12 0 16,1 0-16,-14 0 15,13 0-15,14 13 16,-14-13 0,-12 0-16,-1 0 15,0 0-15,0 0 16,1 0-16,-1 0 15,0 0 1,0 0-16,0 0 16,1 0-16,-1 0 15</inkml:trace>
  <inkml:trace contextRef="#ctx0" brushRef="#br0" timeOffset="-7130.55">27252 3836 0,'13'0'16,"14"0"-1,-14 0 1,27 14-16,-1-1 16,-25-13-16,25 0 15,1 0-15,0 0 16,13 0-16,-14 0 16,-25 0-16,-1 0 15,0 0 1,0 0-16,0 0 15,-13-13 1,0-14-16,-13 1 16,0 13-16,0-14 15,0 14-15,-1 0 32,1-1-17,-27 1 1,27 13-1,-27 0-15,-12-13 16,-1 0-16,26 13 16,1 0-16,12 0 15,-12 0-15,13 0 16,0 0-16,-14 0 16,14 26-1,13-13-15,0 40 16,-13 0-16,13-26 15,0 12-15,0 14 16,0-26-16,0-14 16,0 40-16,13-27 15,0 1 1,14-14-16,-14 14 16,13-1-16,-13 0 15,14 1-15,-14-14 16,27 14-16,13-14 15,-14 0-15,1 0 16,-13 0-16,-14-13 16,13 0 15,1 0-15,-14-39-1,0 26-15,-13-1 16,0 1-16,13-40 15</inkml:trace>
  <inkml:trace contextRef="#ctx0" brushRef="#br0" timeOffset="-6490.34">27861 3493 0,'39'0'31,"-12"26"-15,-1-13 0,27 27-16,-26-27 15,-1 14-15,-13-14 16,14 0-16,-27 0 15,13 14 1,-13-14 93</inkml:trace>
  <inkml:trace contextRef="#ctx0" brushRef="#br0" timeOffset="-6018.91">27980 3440 0,'-14'0'47,"1"13"-31,0 13-16,0 1 15,-14-1-15,14 1 16,-13-14-16,-1 13 15,1-12-15,-1-1 16,14 0 62</inkml:trace>
  <inkml:trace contextRef="#ctx0" brushRef="#br0" timeOffset="-5050.9">26736 3294 0,'0'-13'63,"27"13"-48,12 0-15,27-13 0,-13 13 16,66-27 0,27 14-16,-40 13 15,26 0-15,0 0 16,-26 0-16,-26 0 15,-28 0-15,-12 0 16,-13 0-16,-14 0 16,0 0-16,0 0 15,1 0-15,12 0 16,14 0-16,13 13 16,-40-13-16,13 0 15,40 13-15,-52-13 16,-1 14 46,-40-1-46,-25 13-16,-28 1 16</inkml:trace>
  <inkml:trace contextRef="#ctx0" brushRef="#br0" timeOffset="-3936.1">26604 3373 0,'26'27'16,"-12"-1"-16,-1 27 15,0-13-15,0 26 16,-13-26-16,13 66 15,27 105 1,-40-92-16,0-39 16,0 26-16,0-27 15,0-13-15,0-13 16,0-13-16,0-1 16,0 14-16,0-26 15,0-1 1,0-13-16,-40-13 78,14-26-62,0 13-16,-1 0 15,14-1-15,0 1 16,13 26 78,-14 1-79,1 12 1,13-13-1,0 0-15,0 1 16,0 12-16,0-13 16,0 1-16,0-1 15,0 0 126,-13 14-141</inkml:trace>
  <inkml:trace contextRef="#ctx0" brushRef="#br0" timeOffset="-1994.79">26366 3334 0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74.4186" units="1/cm"/>
          <inkml:channelProperty channel="Y" name="resolution" value="74.6114" units="1/cm"/>
          <inkml:channelProperty channel="T" name="resolution" value="1" units="1/dev"/>
        </inkml:channelProperties>
      </inkml:inkSource>
      <inkml:timestamp xml:id="ts0" timeString="2021-09-22T12:42:16.3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15359 15333 0,'27'0'172,"39"-14"-172,-27 1 16,28 0-16,-28 13 15,41-13-15,-41-1 16,-12 14-16,39-13 15,-40 13-15,1 0 16,-1 0-16,-13 0 16,1 0 31,12 0-32,14 0-15,0 0 16,12 0-16,-25 0 15,13-13-15,-27 0 16,0 13-16,0 0 63</inkml:trace>
  <inkml:trace contextRef="#ctx0" brushRef="#br0" timeOffset="6807.88">23178 15293 0,'0'-13'93,"13"13"-77,0 0 0,13 0-16,14 0 15,-13 0-15,12 0 16,14 0-16,-26 0 15,-14 0-15,13 0 16,1 0-16,-14 0 16,0-14 62,0 14-47,1 0-15</inkml:trace>
  <inkml:trace contextRef="#ctx0" brushRef="#br0" timeOffset="48416.08">23019 15293 0,'39'0'109,"1"0"-109,13 0 16,-13 0-16,-14 0 16,1 0-16,-14 0 15,0 0 1,0 0-16,1 0 15,-1 0 48,0 0-47</inkml:trace>
  <inkml:trace contextRef="#ctx0" brushRef="#br0" timeOffset="50783.47">29845 15280 0,'13'0'47,"27"0"-16,0-14-31,-1 1 16,-12 13-16,39-13 16,-26 0-16,-14 13 15,-13 0 1,1 0-16,-1-13 16</inkml:trace>
  <inkml:trace contextRef="#ctx0" brushRef="#br0" timeOffset="58951.82">23125 15293 0,'13'0'47,"0"0"-47,0 0 15,1 0-15,-1 0 16,0 0-16,0 0 16,14 0-16,12 13 15,-25-13-15,12 0 16,-13 0-1,14 0-15,-14 0 16,0 0-16,0 0 16,1 0-16,-1 0 31,0 0-31,14 0 16,-14 0-1</inkml:trace>
  <inkml:trace contextRef="#ctx0" brushRef="#br0" timeOffset="64583.83">23072 15306 0,'13'-13'94,"0"13"-79,14 0 1,-1 0-16,1 0 16,-14 0-16,0 0 15,13 0-15,-12 0 16,12 0-16,-13 0 16,1 0-16,-1 0 15,13 0-15,-13 0 16,1 0-1,-1 0 1,0 0 0,0 0-16,1 0 15,-1 0-15,0 0 16,0 0 0,1 0 30,-1 0-14,0 0-1,0 0 0,0 0-31,1 0 16,-1 0-16,0 0 15,0 0 32,1 0-47,-1 0 16,0 0 0,0 0-16</inkml:trace>
  <inkml:trace contextRef="#ctx0" brushRef="#br0" timeOffset="85671.05">15888 17039 0,'27'0'63,"12"0"-48,1 0-15,0 0 16,26 0-16,-26 0 15,-1 0-15,27 0 16,-13 0-16,13 0 16,-26 0-16,0 0 15,0 0-15,-14 0 16,-13 0-16</inkml:trace>
  <inkml:trace contextRef="#ctx0" brushRef="#br0" timeOffset="86255.92">16470 16814 0,'27'0'15,"-1"14"-15,14 25 16,-14-26-16,27 1 15,-26-1 1,-14 0 0,-13 0 15,13-13-15,-13 27-1,0-1 1,0 14-16,-13-14 15,0 14-15,0-40 16,-1 13-16,14 1 16,-13-14 31,-13 13-32,-1 0-15,14 0 16,0-13-1</inkml:trace>
  <inkml:trace contextRef="#ctx0" brushRef="#br0" timeOffset="88135.44">20069 17542 0,'13'0'16,"53"0"-16,-13 0 15,26 0-15,1 0 16,52 0-16,27 0 16,52 0-16,28 0 15,-28 0-15,27 0 16,53 0-16,-26 0 16,0 0-16,-14 0 15,40 0-15,-26 0 16,-27 0-16,0 0 15,-27 0-15,-25 0 16,-1 0 0,-26 0-16,-1 0 15,-25 0-15,-1 0 16,-26 0-16,0 0 16,-1 0-16,1 0 15,13 0-15,-13 0 16,0 0-16,0 0 15,-27 0-15,-13 0 16,-13 0-16,-13 0 16,13 0-16,-13 0 15,-27 0-15,0 0 16,0 0 296,0 0-312,1 0 16,-1 0-16,0 0 16,0 0-16,40 0 15,-26 0-15,12 0 16,-12 0-16,-1 0 16,1 0-1,13 0-15,26 0 16,-13 0-16,26 0 15,14 0-15,-41 0 16,28 0-16,-40 0 16,-27 0-16,0 0 15</inkml:trace>
  <inkml:trace contextRef="#ctx0" brushRef="#br0" timeOffset="89089.17">25876 16523 0,'0'27'32,"27"26"-32,-14 13 15,13-27-15,27 28 16,-26-1-16,-14-13 16,0-27-16,27 14 15,-27-1-15,14 14 16,-14-13-16,0 0 15,0-14-15,1 1 16,-1-1 0,0-13-16,0 1 15,-13-1 1</inkml:trace>
  <inkml:trace contextRef="#ctx0" brushRef="#br0" timeOffset="90168.36">18561 16576 0,'0'0'0,"26"0"0,-13 13 16,0-13-16,14 27 15,-1-1-15,1 27 16,-1-26-16,1-1 15,-14 1-15,27 26 16,-27-14-16,0 1 16,27 13-16,-14-14 15,1 1-15,-1 13 16,-13-13-16,1-14 16,12 1 124,-13-14-140,1-13 16</inkml:trace>
  <inkml:trace contextRef="#ctx0" brushRef="#br0" timeOffset="91304.67">25083 16153 0,'-14'26'31,"14"1"-31,0 26 16,-26-14-16,13-12 15,13-1 1,0-13-16,0 14 16,0-14-16,0 40 15,0-26-15,0-14 16,0 0-16,0 13 15,0-12-15,0-1 47,0 0 16</inkml:trace>
  <inkml:trace contextRef="#ctx0" brushRef="#br0" timeOffset="92168.62">24765 16457 0,'13'-13'16,"0"13"-1,1 40 1,-1-14 0,0 0-16,-13-12 15,13 12-15,-13-13 16,0 1-16,14 12 16,-1-13-16,0 14 31,-13-14 31,13-13-30,14 0-32,12 0 15,-25-13-15,12 0 16,14-1-16,0-12 15,-1-1-15,-12 1 16,-1 13-16,-13-14 16,1 14-16</inkml:trace>
  <inkml:trace contextRef="#ctx0" brushRef="#br0" timeOffset="93624.16">16748 10292 0,'0'-13'47,"0"0"-15,13 13-32,40 0 15,0 0-15,27 0 16,25 0-16,-25 0 15,12 0-15,-52 0 16,-13 0-16,-14 0 16,0 0-16,0 0 47,0 0-32</inkml:trace>
  <inkml:trace contextRef="#ctx0" brushRef="#br0" timeOffset="94295.6">17291 10081 0,'26'0'62,"0"39"-62,1-25 16,-1 12-16,1-13 15,-14 0-15,0-13 16,1 14-16,-14-1 78,0 13-78,-27 1 16,-13-1-16,14 1 15,13-1-15,-14-13 16,14 27-16,0-40 16,0 13 93,-1 1-93,14-1-1</inkml:trace>
  <inkml:trace contextRef="#ctx0" brushRef="#br0" timeOffset="118911.52">4114 7250 0,'0'-14'125,"14"14"-109,12 0-16,14 0 15,-1 0-15,27 0 16,-26 0 0,0 0-16,0 0 15,-14 0-15,14 0 16,-14 0-16,1 0 16,-1 0-16,1 0 15,-1 0-15,0 0 16,-12 0-16,-1 0 15,13 0-15,1 0 16,13 0-16,-14 0 16,0 0-16,1 0 15,-1 0-15,14 0 16,-14 0-16,14 0 16,-13 0-16,-1 0 15,1 0-15,-1 0 16,0 0-16,-12 0 15,12 0-15,-13 0 16,1 0-16,-1 0 16,0 0 31,0 0-32,1 0 1,-1 0-1,0 0 48</inkml:trace>
  <inkml:trace contextRef="#ctx0" brushRef="#br0" timeOffset="129359.31">7779 10623 0,'13'-13'15,"13"13"17,14 0-32,40 0 15,-1 0-15,53 0 16,27 0-16,0 0 16,26 0-16,-13 0 15,-13 0-15,-1 0 16,1 0-16,-27 0 15,-26 0-15,-53 0 16,13 0-16,-13 0 16,0 13-16,0 13 15,-26-26-15,39 0 16,-13 0-16,52 0 16,28 0-1,-1 0-15,27 0 16,26 0-16,-26 0 15,-1 0-15,-25 0 16,-27 0-16,-1 0 16,41 0-16,-40 0 15,0 0-15,-27 0 16,0 0-16,-13 0 16,-26 0-16,0 0 15,-14 0-15,1 0 16,-14 0-16,13 0 15,-12 0-15,12 0 16,27 0-16,-26 0 16,-14 0-1</inkml:trace>
  <inkml:trace contextRef="#ctx0" brushRef="#br0" timeOffset="130352.13">7686 9512 0,'0'0'0,"0"106"16,27-14-16,12 14 16,-25-13-16,-1 12 15,26 15-15,-12-15 16,-14 14-16,0-13 15,14-13-15,-27-53 16,13 12-16,0-25 16,-13-14 31,0-26 46</inkml:trace>
  <inkml:trace contextRef="#ctx0" brushRef="#br0" timeOffset="131328.34">7792 9922 0,'13'0'31,"67"0"-31,52-27 16,-26 14-16,26 13 16,53 0-16,0 0 15,27 0 1,0 0-16,26 0 0,-26 0 15,-1 0 1,-26 0-16,-26 0 16,0 0-16,0 0 15,-27 0-15,-26 0 16,-27 0-16,-13 0 16,-13 0-16,13 0 15,-13 0-15,13 0 16,-13 0-16,0 0 15,-13 0-15,-14 0 16,1 0-16,13 0 16,-1 0-16,41 0 15,-1 0-15,27 0 16,198-26 0,-264 26-1,26-13-15,-53-1 16,0 14 31,27 0-32,-13-13-15,12 13 78,-12 40-78,12-14 16,-12 14-16,-1 13 16,1 0-16,-14 13 15,-13-26-15,0 12 16,0 15-16,0-28 16,0 27-16,0-13 15,0-13-15,0 13 16,0-40-16,0 0 15,0 1-15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74.4186" units="1/cm"/>
          <inkml:channelProperty channel="Y" name="resolution" value="74.6114" units="1/cm"/>
          <inkml:channelProperty channel="T" name="resolution" value="1" units="1/dev"/>
        </inkml:channelProperties>
      </inkml:inkSource>
      <inkml:timestamp xml:id="ts0" timeString="2021-09-22T12:45:20.1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4167 5768 0,'0'13'63,"0"27"-63,0 0 15,0 39-15,-13-26 16,-13 0-16,12 0 16,14-14-16,0 14 15,0 13-15,0-13 16,0 13-16,0-26 15,0 0-15,0 0 16,0-14-16,0 0 16,0 1-16,0 39 31,0-53-31,0 1 16,0-1-16,-13 26 15,-13-25 1,-14-1-16,13 0 15,1 0-15,-40 14 16,26-14-16,0 0 16,14-13-16,0 0 15,-14 0-15,-13 0 16,26-13-16,1 0 16,0 0-1,12-14 1,41 27 78,-1 13-79,14 1 1,-14 12-16,-12-13 15,-1 27-15,13-14 16,1 14-16,-1 26 16,-13-26-1,1 26-15,12 13 16,-26-12-16,0-14 16,0 26-16,0-13 15,0 13 1,0-39-16,0-13 15,0-1-15,0 0 16,0 1-16,0-14 16,0 0-16,0 1 15,0 12-15,0-13 16,13 27-16,1-27 16,-14 14-16,13-14 15,0 13-15,0 1 16,1-14-1,-1-13-15,13 27 16,1-14-16,-1 13 16,1 1-16,-14-1 15,13-13-15,-12-13 16,-1 0-16,13 14 16,-13-1-16,1-13 78,-1 0-47,0 0-31,14 0 16,-1 0-16,0 0 15,1 0-15,-1 0 16</inkml:trace>
  <inkml:trace contextRef="#ctx0" brushRef="#br0" timeOffset="6160.28">13176 7607 0,'0'-27'62,"13"27"-46,40 0-16,27-13 16,12 0-16,-12-14 15,-14 27-15,-13 0 16,13 0-16,-13 0 16,13 0-16,-13 0 15,13 0-15,-26 0 16,13 0-1,26 0-15,-13 0 16,-13 0-16,27 0 16,-14 0-16,-13 0 15,-14 0-15,14 0 16,-40 0-16,14 0 16,-14 0-16</inkml:trace>
  <inkml:trace contextRef="#ctx0" brushRef="#br0" timeOffset="19463.91">5173 11615 0,'26'-13'78,"1"13"-78,52 0 16,27-26-16,13 12 15,13 14-15,53 0 16,1 0-16,25 0 16,1 0-16,13 0 15,13 0-15,0 0 16,-26 0-1,26 0-15,-27 0 16,1 0-16,-27 0 16,27 0-16,26 0 15,0 0-15,0 0 16,14 0-16,12 0 16,1 0-16,-27 0 15,265 0 1,-265 0-16,-40 0 15,40 0-15,-26 0 16,-27 0-16,0 0 16,1 0-16,-28 0 15,28 0-15,-1 0 16,0 0-16,0 0 16,-26 0-16,26 0 15,-26 0-15,-27 0 16,-13 0-16,-13 0 15,-26 0-15,-1 0 16,-39 0-16,-14-13 16</inkml:trace>
  <inkml:trace contextRef="#ctx0" brushRef="#br0" timeOffset="24560.03">12978 10649 0,'26'14'63,"-12"-14"-47,157-27-1,-104 14 1,-1 0-16,13 0 15,40-14-15,-13 14 16,-27-14-16,14 14 16,-40 13-16,13 0 15,-39 0-15,-14 0 16,0 0-16</inkml:trace>
  <inkml:trace contextRef="#ctx0" brushRef="#br0" timeOffset="29615.71">17357 7369 0,'-14'-14'15,"41"14"64,13 0-64,-1 0-15,27 0 16,-26 0-16,0 0 15,-1 0-15,-12 0 16,13 0-16,-14 0 16,-13 0-16,1 0 15,-1 0-15,0 0 16,0 0-16</inkml:trace>
  <inkml:trace contextRef="#ctx0" brushRef="#br0" timeOffset="30432.43">17714 7236 0,'0'-13'47,"26"13"-32,-12 13-15,12 14 16,0-1-16,1 1 16,-14-1-16,0-13 15,1 1-15,-1-1 94,-13 0-78,0 0-1,0 14-15,0-14 16,0 13-16,0 1 16,-13-14-1,-1 0-15,1-13 16,0 14-16,-14-1 62,1 0-62,13 0 16,0 1 78</inkml:trace>
  <inkml:trace contextRef="#ctx0" brushRef="#br0" timeOffset="31328.14">17198 8162 0,'0'-13'93,"13"13"-93,14 0 16,-1 0-16,-13 0 16,14 0-16,26 0 15,-27 0-15,-13 0 16,40 0-16,-26 0 16,-14 0-16,13 0 15,-12 0-15,-1 0 16,0 0 31,27 0-47,-27 0 15,13 0-15,-12 0 16,-1 13 62</inkml:trace>
  <inkml:trace contextRef="#ctx0" brushRef="#br0" timeOffset="32089.81">17568 7990 0,'0'-13'31,"27"13"16,-1 13-47,1 14 15,-1-14-15,-13 14 16,14-14-16,-14 0 16,0 0 30,-13 0-14,0 1-32,0 12 15,0-13 1,0 27-16,-13 0 16,0-27-1,-14 0-15,1 0 31,13 1-31,-1-1 172</inkml:trace>
  <inkml:trace contextRef="#ctx0" brushRef="#br0" timeOffset="35024.37">17066 7395 0,'0'-13'47,"13"13"-1,13 0-30,1 0 0,-1 0-16,1 0 15,-14 0-15,0 0 16,0 0-16,1 0 16,-1 0 93,40 0-93</inkml:trace>
  <inkml:trace contextRef="#ctx0" brushRef="#br0" timeOffset="48144.01">16907 8189 0,'13'0'157,"0"0"-142,1 0-15,12 0 16,-13 0-16,0 0 16,14 0-16,-14 0 15,14 0-15,-14 0 16,0 0-1,0 0-15,1 0 16,-1-13-16,0 13 16,0 0-1</inkml:trace>
  <inkml:trace contextRef="#ctx0" brushRef="#br0" timeOffset="74928.64">29025 8453 0,'53'0'94,"53"14"-79,-40-14-15,53 0 16,66 0-16,27 0 16,-27 0-16,0 0 15,-26 0-15,-27 0 16,-53 0-16,-12 0 16,-41 0-16,-13 0 15,1 0-15,-1 0 16</inkml:trace>
  <inkml:trace contextRef="#ctx0" brushRef="#br0" timeOffset="98439.76">22741 10927 0,'13'0'62,"0"0"-46,14 0-1,13 0 1,12 0-16,1 0 16,27 0-16,-1 0 15,1 0-15,39 0 16,-14 0-16,1 0 15,-26 0-15,-41 0 16,1 0-16,-14 0 16,-12 0-16,-1 0 15,0 0 32,14 0-31,12 0-16,-12 0 15,-1 0-15,27 0 16,0 0-16,-13 0 16,-14 0-16,1 0 15,-14 0-15,13 0 16,1 0-16,-1 0 16,-13 0-16,1 0 15,-1 0-15,13 0 31,1 0-15,-1 0-16,14 0 16,-14 0-16,1 0 15,-14 0-15,14 0 63,-14 0-48,0 0-15,0 0 16,1 0-16,-1 0 16,0 0-16,0 0 15,0 0 32,1 0-31,-1 0-16,0 0 15,0 0 17,1 0-32,-1 0 15,0 0-15,0 0 16</inkml:trace>
  <inkml:trace contextRef="#ctx0" brushRef="#br0" timeOffset="101647.69">25122 10993 0,'13'0'78,"27"0"-63,13 0-15,-13 0 16,13 0-16,0 0 16,-1 0-16,15 0 15,-14 0-15,13 0 16,-27 0-16,1 0 16,0 0-16,-1 0 15,28 0-15,-15 0 16,15 0-16,-14 0 15,13 0-15,-13 0 16,-14 0-16,27 0 16,-26 0-16,0 0 15,-14 0-15,1 0 16,-14 0-16,0 0 125,14 0-109,-14 0-1,13 0 1,-12 0-16,12 0 15,-13 0-15,0 0 16,14 0-16,-14 0 16,0 0-16</inkml:trace>
  <inkml:trace contextRef="#ctx0" brushRef="#br0" timeOffset="105344.2">27133 10941 0,'-13'0'31,"13"-14"-31,13 14 15,0 0 1,40 0-16,-13 0 16,13 0-16,13 0 15,-13 0-15,13 0 16,13 0-16,1 0 16,52 14-16,14-1 15,-14 26-15,0-12 16,-13-14-1,-39-13-15,78 27 16,-12-14-16,-40-13 16,0 0-16,-1 0 15,1 0-15,0 0 16,0 0-16,13 0 16,13 0-16,0 0 15,1 0-15,-27 0 16,-1 0-16,1 0 15,-40 0-15,-13 0 16,-13 0-16,-14 0 16,1 0-16,-1 0 15,14 0 1,-27 0-16,1 0 16,-1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74.4186" units="1/cm"/>
          <inkml:channelProperty channel="Y" name="resolution" value="74.6114" units="1/cm"/>
          <inkml:channelProperty channel="T" name="resolution" value="1" units="1/dev"/>
        </inkml:channelProperties>
      </inkml:inkSource>
      <inkml:timestamp xml:id="ts0" timeString="2021-09-22T12:48:20.8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11020 11390 0,'40'0'78,"26"-13"-78,-40 13 0,14 0 16,66-26-16,0 12 16,26 14-1,53 0-15,0 0 16,27 0-16,-27 0 15,-26 0-15,0 0 16,-27 0-16,-13 27 16,-79-27-16,13 0 15,-27 0-15,1 0 16,25 0-16,-12 0 16,-13 0-16,-1 0 15,14 0-15,-14 0 16,-13 0-16,1 0 15</inkml:trace>
  <inkml:trace contextRef="#ctx0" brushRef="#br0" timeOffset="11823.39">12475 9816 0,'13'0'46,"53"0"-30,-26 0-16,0 0 16,0 0-16,12 0 15,-12 0-15,0 0 16,0 0-16,39 0 16,0 0-16,27 0 15,40 0-15,12 0 16,1 0-16,0 0 15,-27 0-15,0 0 16,-26 0 0,0 0-16,-26 0 0,-14 0 15,-13 0 1,13 0-16,13 0 0,-26 0 16,13 0-1,-26 0-15,39 0 16,-39 0-16,39 0 15,1 0-15,39 0 16,-66 0-16,13 0 16,-27 0-16,-12 0 15,-1 0-15,1 0 16,-14 0-16,0 0 16,14 0-16,-1 0 15,14 0-15,-14 0 16,-12 0-16</inkml:trace>
  <inkml:trace contextRef="#ctx0" brushRef="#br0" timeOffset="13439.13">9631 9895 0,'26'-13'31,"14"13"-16,13 0 1,0 0-16,26 0 16,1 0-16,52 0 15,0 0-15,-13 0 16,-13 0-16,26 0 16,-26 0-16,-26 0 15,-1 0-15,-26 0 16,-40 0-16,14 0 15,-14 0-15,0 0 16,13 0-16,1-13 16,-1 0-16,14 13 15,0 0-15,13 0 16,-14 0-16,1 0 16,0 0-16,-14 0 15,14 0-15,13 0 16,-40 0-16,53-27 15,-39 27 1,-1 0-16,14-13 16,-27 13-16</inkml:trace>
  <inkml:trace contextRef="#ctx0" brushRef="#br0" timeOffset="46888.93">20254 11258 0,'13'-13'62,"0"13"-46,14 0-16,12 0 15,28 0-15,-14 0 16,52 0-16,1 0 16,26 0-16,1 0 15,-1 0-15,27 0 16,0 0-16,-27 0 16,0 0-16,-26 0 15,13 0-15,-13 0 16,0 0-16,-27 0 15,0 0-15,-12 0 16,-28 0-16,-12 0 16,-1 0-16,-13 0 15,1 0 1</inkml:trace>
  <inkml:trace contextRef="#ctx0" brushRef="#br0" timeOffset="55343.88">18389 9790 0,'26'0'94,"0"0"-78,1 0-16,-14 0 15,14 0-15,26 0 16,-14 0-16,14 0 16,13 0-16,-13 0 15,27 0-15,25 0 16,-12 0-16,-14 0 15,-26 0-15,27 0 16,-14 0 0,13 0-16,-26 0 15,26 0-15,-12 0 16,12 0-16,-26 0 16,26 0-16,-39 0 15,0 0-15,-27 0 16,0 0-16,0 0 15,1 0-15,-1 0 32,0 0-32,0 0 15,14 0-15,-1 0 16,1 0-16,-1 0 16,1 0-16,-14 0 15,0 0 63,0 0 16,14 0-78,-14 0-1,0 0 32,0 0-31,14 0-1,-14 0-15,0 0 16,1 0 125,12 0-141,14 0 15,-14 0-15,1 0 16,-1 0-16,1 0 16,-14 0-16,0 0 78,40 0-63,-40 0-15,0 0 16,14 0-16,-1 0 31,-12 0-15,12 0-16,-13 0 15,0 0 1</inkml:trace>
  <inkml:trace contextRef="#ctx0" brushRef="#br0" timeOffset="63150.77">21828 9790 0,'40'0'62,"13"0"-46,26 0-16,27 0 15,53 0-15,-27 0 16,27 0-16,13 0 16,-66 0-16,-1 0 15,54 0 1,-132 0 0,-1 0-16,14 0 15,-1 0-15,-12 0 16,13 0-16,12 0 15,-12 0-15,-13 0 16,-1 0-16,-13 0 16,14 0-16,-1 0 15,1 0-15,-1 0 16,1 0-16,-1 0 16,1 0-16,-14 0 15,13 0-15,1 0 16,-14 0-16,13 0 15,1 0-15,-1 0 16,1 0-16,12 0 16,14 0-16,-39 0 15,38 0 1,-12 0-16,-13 0 16,-1-14-16,-13 14 15,1 0-15,-1 0 31,0 0 16,0 0-47</inkml:trace>
  <inkml:trace contextRef="#ctx0" brushRef="#br0" timeOffset="70719.11">12819 13348 0,'0'-13'47,"27"0"-31,-1 13-16,27-13 15,40-1-15,-27 1 16,39-13-16,28 12 16,65-12-16,-13 13 15,1-14-15,-1 1 16,27 26-16,26 0 16,516 0-1,-543 0 1,1 0-16,26 0 15,-26 0-15,-1 0 16,1 0-16,26 0 16,0 0-16,27 0 15,13 0-15,-14 0 16,1 0-16,0 0 16,-1 0-16,1 0 15,-14 0-15,-13 0 16,-26 0-1,-27 0-15,0 0 16,0 0-16,1 0 16,-1 0-16,0 0 15,-26 0-15,0 0 16,-27 0-16,0 0 16,-13 0-16,14 13 15,-28 0-15,-12 14 16,-14-14-16,-26-13 15,27 13-15,-27 0 16,-1-13-16,1 0 16,14 0-16,-15 0 15,1 0-15,14 0 16,-15 0-16,28 0 16,12 0-16,14 0 15,0 0-15,0 0 16,0 0-16,26 0 15,0 0 1,-13 0-16,-13 0 0,0 0 16,-27 0-16,1 0 15,-1 0 1,-13 0-16,-26 0 16,0 0-16,-1 0 15,28 0-15,12 27 16,-13-27-16,13 13 15,-26 0-15,-26-13 16,26 14-16,-53-1 172</inkml:trace>
  <inkml:trace contextRef="#ctx0" brushRef="#br0" timeOffset="74911.58">22635 15782 0,'13'0'47,"40"-13"-31,0 0-16,-26 13 15,12 0-15,-12 0 16,12-13 0,1-14-16,-13 27 0,12-13 15,14 13-15,0 0 16,53-13-16,0 0 16,13-27-16,-13 13 15,-14 14 1,-39 13-16,0 0 15,-13 0-15,-14 0 16,-12 0-16,-1 0 16,0 0-1,0 0-15,14 0 16,-14 0-16,0 0 62,0 0-62,14 0 16,-1 0-16,-13 0 16,14 0-16,-1 0 15,1 0 1,-1 0-16,1 0 16,-1 0-16,-13 0 15,1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55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69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6660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2.png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ustomXml" Target="../ink/ink7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911875" y="5088123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2021.09.22  •  ChongQing</a:t>
            </a:r>
            <a:r>
              <a:rPr lang="en-US" altLang="zh-CN" dirty="0"/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78023" y="1130895"/>
            <a:ext cx="1025587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Effective and Efficient Embedding via an</a:t>
            </a:r>
          </a:p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Adaptively-Masked Twins-based Layer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494819" y="6172176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Gu Tang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23300" y="4341577"/>
            <a:ext cx="991059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CIKM 2021</a:t>
            </a:r>
          </a:p>
          <a:p>
            <a:pPr algn="ctr"/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Code:None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B3F426-DBC3-4F75-A390-888518AFDE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843" y="2629296"/>
            <a:ext cx="10770393" cy="9712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D47C7C-F9A1-46EE-A09F-ACEEB7FFAFE1}"/>
                  </a:ext>
                </a:extLst>
              </p14:cNvPr>
              <p14:cNvContentPartPr/>
              <p14:nvPr/>
            </p14:nvContentPartPr>
            <p14:xfrm>
              <a:off x="2619360" y="3576600"/>
              <a:ext cx="3310200" cy="1114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D47C7C-F9A1-46EE-A09F-ACEEB7FFAF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10000" y="3567240"/>
                <a:ext cx="3328920" cy="1133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F5B591-AE0C-481B-8D34-64E9FDC68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639" y="1909984"/>
            <a:ext cx="7329045" cy="27873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810CD9D-52A8-4C13-8C2F-8F2170D5CFD1}"/>
                  </a:ext>
                </a:extLst>
              </p14:cNvPr>
              <p14:cNvContentPartPr/>
              <p14:nvPr/>
            </p14:nvContentPartPr>
            <p14:xfrm>
              <a:off x="2081160" y="1371600"/>
              <a:ext cx="7391880" cy="3976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810CD9D-52A8-4C13-8C2F-8F2170D5CF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1800" y="1362240"/>
                <a:ext cx="7410600" cy="39956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C5AE4B5-7328-47AF-96EF-E411E58CBABF}"/>
              </a:ext>
            </a:extLst>
          </p:cNvPr>
          <p:cNvSpPr txBox="1"/>
          <p:nvPr/>
        </p:nvSpPr>
        <p:spPr>
          <a:xfrm>
            <a:off x="2001520" y="5748180"/>
            <a:ext cx="30852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800" b="0" i="0" u="none" strike="noStrike" baseline="0" dirty="0">
                <a:latin typeface="LinLibertineT"/>
              </a:rPr>
              <a:t>Mixed dimension embeddings with application to memory-efficient</a:t>
            </a:r>
          </a:p>
          <a:p>
            <a:pPr algn="l"/>
            <a:r>
              <a:rPr lang="en-US" altLang="zh-CN" sz="800" b="0" i="0" u="none" strike="noStrike" baseline="0" dirty="0">
                <a:latin typeface="LinLibertineT"/>
              </a:rPr>
              <a:t>recommendation systems. 2019</a:t>
            </a:r>
            <a:endParaRPr lang="zh-CN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8D4BBB-6CC7-4B7B-8D11-349758CC8FA4}"/>
              </a:ext>
            </a:extLst>
          </p:cNvPr>
          <p:cNvSpPr txBox="1"/>
          <p:nvPr/>
        </p:nvSpPr>
        <p:spPr>
          <a:xfrm>
            <a:off x="6018107" y="5752573"/>
            <a:ext cx="30310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800" b="0" i="0" u="none" strike="noStrike" baseline="0" dirty="0" err="1">
                <a:latin typeface="LinLibertineT"/>
              </a:rPr>
              <a:t>AutoEmb</a:t>
            </a:r>
            <a:r>
              <a:rPr lang="en-US" altLang="zh-CN" sz="800" b="0" i="0" u="none" strike="noStrike" baseline="0" dirty="0">
                <a:latin typeface="LinLibertineT"/>
              </a:rPr>
              <a:t>: Automated Embedding Dimensionality Search in</a:t>
            </a:r>
          </a:p>
          <a:p>
            <a:pPr algn="l"/>
            <a:r>
              <a:rPr lang="en-US" altLang="zh-CN" sz="800" b="0" i="0" u="none" strike="noStrike" baseline="0" dirty="0">
                <a:latin typeface="LinLibertineT"/>
              </a:rPr>
              <a:t>Streaming Recommendation 2020</a:t>
            </a:r>
            <a:endParaRPr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748BCD-BC88-474C-82AA-AACFE13FC4C9}"/>
                  </a:ext>
                </a:extLst>
              </p14:cNvPr>
              <p14:cNvContentPartPr/>
              <p14:nvPr/>
            </p14:nvContentPartPr>
            <p14:xfrm>
              <a:off x="3600360" y="4767120"/>
              <a:ext cx="3667680" cy="10101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748BCD-BC88-474C-82AA-AACFE13FC4C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91000" y="4757760"/>
                <a:ext cx="3686400" cy="102888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420934C-6677-4436-8DD9-721665F2A883}"/>
              </a:ext>
            </a:extLst>
          </p:cNvPr>
          <p:cNvSpPr txBox="1"/>
          <p:nvPr/>
        </p:nvSpPr>
        <p:spPr>
          <a:xfrm>
            <a:off x="3416696" y="5880688"/>
            <a:ext cx="187659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b="0" i="0" u="none" strike="noStrike" baseline="0" dirty="0" err="1">
                <a:latin typeface="LinLibertineTI"/>
              </a:rPr>
              <a:t>arXiv</a:t>
            </a:r>
            <a:r>
              <a:rPr lang="en-US" altLang="zh-CN" sz="800" b="0" i="0" u="none" strike="noStrike" baseline="0" dirty="0">
                <a:latin typeface="LinLibertineTI"/>
              </a:rPr>
              <a:t> preprint arXiv:1909.11810 </a:t>
            </a:r>
            <a:r>
              <a:rPr lang="en-US" altLang="zh-CN" sz="800" b="0" i="0" u="none" strike="noStrike" baseline="0" dirty="0">
                <a:latin typeface="LinLibertineT"/>
              </a:rPr>
              <a:t>(2019) </a:t>
            </a:r>
            <a:r>
              <a:rPr lang="en-US" altLang="zh-CN" sz="1800" b="0" i="0" u="none" strike="noStrike" baseline="0" dirty="0">
                <a:latin typeface="LinLibertineT"/>
              </a:rPr>
              <a:t>IEEE </a:t>
            </a:r>
            <a:r>
              <a:rPr lang="en-US" altLang="zh-CN" sz="1800" dirty="0">
                <a:latin typeface="LinLibertineT"/>
              </a:rPr>
              <a:t>X</a:t>
            </a:r>
            <a:r>
              <a:rPr lang="en-US" altLang="zh-CN" sz="1800" b="0" i="0" u="none" strike="noStrike" baseline="0" dirty="0">
                <a:latin typeface="LinLibertineT"/>
              </a:rPr>
              <a:t>plore.</a:t>
            </a:r>
            <a:endParaRPr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339958-422C-47CA-85CC-19823187C057}"/>
              </a:ext>
            </a:extLst>
          </p:cNvPr>
          <p:cNvSpPr txBox="1"/>
          <p:nvPr/>
        </p:nvSpPr>
        <p:spPr>
          <a:xfrm>
            <a:off x="6336839" y="6254115"/>
            <a:ext cx="61027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b="0" i="0" u="none" strike="noStrike" baseline="0" dirty="0" err="1">
                <a:latin typeface="LinLibertineTI"/>
              </a:rPr>
              <a:t>arXiv</a:t>
            </a:r>
            <a:r>
              <a:rPr lang="en-US" altLang="zh-CN" sz="800" b="0" i="0" u="none" strike="noStrike" baseline="0" dirty="0">
                <a:latin typeface="LinLibertineTI"/>
              </a:rPr>
              <a:t> preprint arXiv:2002.11252 </a:t>
            </a:r>
            <a:r>
              <a:rPr lang="en-US" altLang="zh-CN" sz="800" b="0" i="0" u="none" strike="noStrike" baseline="0" dirty="0">
                <a:latin typeface="LinLibertineT"/>
              </a:rPr>
              <a:t>(2020).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E0FCDD-D7E4-4CBA-847C-3CF03D59B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981" y="1197934"/>
            <a:ext cx="6932294" cy="48823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DB9C8EC-2491-42F7-B23F-F8B491BBC152}"/>
                  </a:ext>
                </a:extLst>
              </p14:cNvPr>
              <p14:cNvContentPartPr/>
              <p14:nvPr/>
            </p14:nvContentPartPr>
            <p14:xfrm>
              <a:off x="2604960" y="4048200"/>
              <a:ext cx="7077600" cy="1676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DB9C8EC-2491-42F7-B23F-F8B491BBC1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5600" y="4038840"/>
                <a:ext cx="7096320" cy="1695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587587" y="639499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F20A4D-A988-451E-A094-7DB2DF912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28" y="1353081"/>
            <a:ext cx="5218443" cy="36753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CDD960-371A-4D0A-BA26-58ECB0FB5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331" y="1149034"/>
            <a:ext cx="5006606" cy="790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F9B8AD-F0A9-40BD-88CC-E53C75FB9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5970" y="1949801"/>
            <a:ext cx="5280938" cy="7902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46EB19-8A12-403B-9FA2-BCA7DB12C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355" y="2892526"/>
            <a:ext cx="4869058" cy="4977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2D606E-21B8-44C5-A4D5-9A0813AA04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336" y="3542774"/>
            <a:ext cx="5133601" cy="3743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D262A7-8DA6-4989-A9C5-E5CA87C5B9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6726" y="4087553"/>
            <a:ext cx="4545211" cy="4886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D7D957-8A4A-4D83-989F-383A40C5B8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0808" y="5057494"/>
            <a:ext cx="6266793" cy="5250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6F3D555-00E5-4B5A-8955-869143BAE7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0152" y="5874342"/>
            <a:ext cx="5547449" cy="47223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FF0C4D8-1B5F-423B-81F0-38BF005B08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161" y="5028402"/>
            <a:ext cx="4883221" cy="18116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A53EC98-C966-42A3-97EC-2E87EDC42517}"/>
                  </a:ext>
                </a:extLst>
              </p14:cNvPr>
              <p14:cNvContentPartPr/>
              <p14:nvPr/>
            </p14:nvContentPartPr>
            <p14:xfrm>
              <a:off x="243000" y="1162080"/>
              <a:ext cx="11439720" cy="45626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A53EC98-C966-42A3-97EC-2E87EDC4251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3640" y="1152720"/>
                <a:ext cx="11458440" cy="45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5DE3997-ED69-49AD-8CAC-E942097CC6A7}"/>
                  </a:ext>
                </a:extLst>
              </p14:cNvPr>
              <p14:cNvContentPartPr/>
              <p14:nvPr/>
            </p14:nvContentPartPr>
            <p14:xfrm>
              <a:off x="1481040" y="2604960"/>
              <a:ext cx="9382680" cy="37105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5DE3997-ED69-49AD-8CAC-E942097CC6A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71680" y="2595600"/>
                <a:ext cx="9401400" cy="372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49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B5769675-2CBD-429F-9A85-C6828374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F51B27-88F3-4111-B0EB-1A11048BD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94" y="1658203"/>
            <a:ext cx="5006163" cy="35415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450C4D-8C28-4986-8646-5D5361FC2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701" y="1658203"/>
            <a:ext cx="4921105" cy="27593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33DE724-EF3E-4159-BCEB-2A727833654D}"/>
                  </a:ext>
                </a:extLst>
              </p14:cNvPr>
              <p14:cNvContentPartPr/>
              <p14:nvPr/>
            </p14:nvContentPartPr>
            <p14:xfrm>
              <a:off x="1295280" y="2076480"/>
              <a:ext cx="9735120" cy="2105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33DE724-EF3E-4159-BCEB-2A72783365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5920" y="2067120"/>
                <a:ext cx="9753840" cy="212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4284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3936AA-3D96-43AD-B86A-0B4BD7EC9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541" y="1601972"/>
            <a:ext cx="7602917" cy="49100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7A34345-37D9-49DC-911C-74D41173670A}"/>
                  </a:ext>
                </a:extLst>
              </p14:cNvPr>
              <p14:cNvContentPartPr/>
              <p14:nvPr/>
            </p14:nvContentPartPr>
            <p14:xfrm>
              <a:off x="3467160" y="3519360"/>
              <a:ext cx="5339160" cy="2162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7A34345-37D9-49DC-911C-74D4117367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57800" y="3510000"/>
                <a:ext cx="5357880" cy="2181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7537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5372</TotalTime>
  <Words>70</Words>
  <Application>Microsoft Office PowerPoint</Application>
  <PresentationFormat>Widescreen</PresentationFormat>
  <Paragraphs>25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LinLibertineT</vt:lpstr>
      <vt:lpstr>LinLibertineTI</vt:lpstr>
      <vt:lpstr>等线</vt:lpstr>
      <vt:lpstr>黑体</vt:lpstr>
      <vt:lpstr>宋体</vt:lpstr>
      <vt:lpstr>Arial</vt:lpstr>
      <vt:lpstr>Gill Sans Ultra Bold</vt:lpstr>
      <vt:lpstr>Times New Roman</vt:lpstr>
      <vt:lpstr>Wingdings</vt:lpstr>
      <vt:lpstr>微软雅黑</vt:lpstr>
      <vt:lpstr>Office 主题​​</vt:lpstr>
      <vt:lpstr>PowerPoint Presentation</vt:lpstr>
      <vt:lpstr>Introduction</vt:lpstr>
      <vt:lpstr>Method</vt:lpstr>
      <vt:lpstr>Method</vt:lpstr>
      <vt:lpstr>Experiment</vt:lpstr>
      <vt:lpstr>Experiments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Bigdata_note_1</cp:lastModifiedBy>
  <cp:revision>1865</cp:revision>
  <dcterms:created xsi:type="dcterms:W3CDTF">2017-04-22T07:59:00Z</dcterms:created>
  <dcterms:modified xsi:type="dcterms:W3CDTF">2021-09-22T12:50:44Z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